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9" r:id="rId2"/>
    <p:sldId id="343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23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1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999D7-ACEE-8442-B460-987B1B0E9375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0135F-F081-A34A-9CC8-1BA154752E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5C05-07D8-6546-BB7B-4EA90E74516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97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80F2-9488-4839-8FFE-E64A98298F4F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1FA6-D46A-4ABC-9530-761D50537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25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80F2-9488-4839-8FFE-E64A98298F4F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1FA6-D46A-4ABC-9530-761D50537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7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80F2-9488-4839-8FFE-E64A98298F4F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1FA6-D46A-4ABC-9530-761D50537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63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rectangle 1"/>
          <p:cNvSpPr/>
          <p:nvPr userDrawn="1"/>
        </p:nvSpPr>
        <p:spPr>
          <a:xfrm>
            <a:off x="1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37"/>
          </a:p>
        </p:txBody>
      </p:sp>
      <p:sp>
        <p:nvSpPr>
          <p:cNvPr id="3" name="Triangle rectangle 2"/>
          <p:cNvSpPr/>
          <p:nvPr userDrawn="1"/>
        </p:nvSpPr>
        <p:spPr>
          <a:xfrm flipH="1">
            <a:off x="8534402" y="5486400"/>
            <a:ext cx="3657599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37"/>
          </a:p>
        </p:txBody>
      </p:sp>
    </p:spTree>
    <p:extLst>
      <p:ext uri="{BB962C8B-B14F-4D97-AF65-F5344CB8AC3E}">
        <p14:creationId xmlns:p14="http://schemas.microsoft.com/office/powerpoint/2010/main" val="127308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80F2-9488-4839-8FFE-E64A98298F4F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1FA6-D46A-4ABC-9530-761D50537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31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80F2-9488-4839-8FFE-E64A98298F4F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1FA6-D46A-4ABC-9530-761D50537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24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80F2-9488-4839-8FFE-E64A98298F4F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1FA6-D46A-4ABC-9530-761D50537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15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80F2-9488-4839-8FFE-E64A98298F4F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1FA6-D46A-4ABC-9530-761D50537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0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80F2-9488-4839-8FFE-E64A98298F4F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1FA6-D46A-4ABC-9530-761D50537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29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80F2-9488-4839-8FFE-E64A98298F4F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1FA6-D46A-4ABC-9530-761D50537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5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80F2-9488-4839-8FFE-E64A98298F4F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1FA6-D46A-4ABC-9530-761D50537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75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80F2-9488-4839-8FFE-E64A98298F4F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1FA6-D46A-4ABC-9530-761D50537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64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F80F2-9488-4839-8FFE-E64A98298F4F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1FA6-D46A-4ABC-9530-761D50537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4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>
            <a:extLst>
              <a:ext uri="{FF2B5EF4-FFF2-40B4-BE49-F238E27FC236}">
                <a16:creationId xmlns:a16="http://schemas.microsoft.com/office/drawing/2014/main" id="{F45BEFFD-EC3B-7C55-67AE-C99ED9C19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00246" y="-393557"/>
            <a:ext cx="10751344" cy="7167563"/>
          </a:xfrm>
          <a:prstGeom prst="rect">
            <a:avLst/>
          </a:prstGeom>
          <a:noFill/>
        </p:spPr>
      </p:pic>
      <p:sp>
        <p:nvSpPr>
          <p:cNvPr id="4" name="Shape 145">
            <a:extLst>
              <a:ext uri="{FF2B5EF4-FFF2-40B4-BE49-F238E27FC236}">
                <a16:creationId xmlns:a16="http://schemas.microsoft.com/office/drawing/2014/main" id="{D90D1864-3F90-E520-6CBD-AD10046A106C}"/>
              </a:ext>
            </a:extLst>
          </p:cNvPr>
          <p:cNvSpPr>
            <a:spLocks/>
          </p:cNvSpPr>
          <p:nvPr/>
        </p:nvSpPr>
        <p:spPr bwMode="auto">
          <a:xfrm>
            <a:off x="0" y="-690636"/>
            <a:ext cx="13904913" cy="1017270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5" name="Shape 136">
            <a:extLst>
              <a:ext uri="{FF2B5EF4-FFF2-40B4-BE49-F238E27FC236}">
                <a16:creationId xmlns:a16="http://schemas.microsoft.com/office/drawing/2014/main" id="{38FF25FA-8097-B72E-A08C-D744EE043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49" y="5115244"/>
            <a:ext cx="6916011" cy="65659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pPr algn="ctr" hangingPunct="0"/>
            <a:r>
              <a:rPr lang="fr-FR" dirty="0">
                <a:solidFill>
                  <a:srgbClr val="FFFFFF"/>
                </a:solidFill>
                <a:latin typeface="Averta Regular" pitchFamily="2" charset="77"/>
                <a:sym typeface="Averta"/>
              </a:rPr>
              <a:t>VALIDATION DE LA CONVENTION INDIVIDUELLE DE FORMATION PAR LA DIRECTION DE THÈSE</a:t>
            </a:r>
          </a:p>
        </p:txBody>
      </p:sp>
      <p:sp>
        <p:nvSpPr>
          <p:cNvPr id="7" name="Shape 137">
            <a:extLst>
              <a:ext uri="{FF2B5EF4-FFF2-40B4-BE49-F238E27FC236}">
                <a16:creationId xmlns:a16="http://schemas.microsoft.com/office/drawing/2014/main" id="{83AB4EAD-123C-396A-0376-6AF51DA2E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49" y="6401594"/>
            <a:ext cx="5759451" cy="45640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hangingPunct="0"/>
            <a:r>
              <a:rPr lang="fr-FR" sz="2200" dirty="0">
                <a:solidFill>
                  <a:srgbClr val="FFFFFF"/>
                </a:solidFill>
                <a:sym typeface="Averta-Semibold"/>
              </a:rPr>
              <a:t>Lundi 20 septembre 2023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5E9E26E-DFB2-1BB1-821C-73AFD8F57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41" y="8115886"/>
            <a:ext cx="3911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/>
          <p:cNvSpPr/>
          <p:nvPr/>
        </p:nvSpPr>
        <p:spPr>
          <a:xfrm>
            <a:off x="1849786" y="653708"/>
            <a:ext cx="277178" cy="1230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713" tIns="30713" rIns="30713" bIns="30713" numCol="1" anchor="ctr">
            <a:noAutofit/>
          </a:bodyPr>
          <a:lstStyle>
            <a:lvl1pPr>
              <a:defRPr sz="2300" b="1">
                <a:solidFill>
                  <a:srgbClr val="FFFFFF"/>
                </a:solidFill>
                <a:latin typeface="Averta-Semibold"/>
                <a:ea typeface="Averta-Semibold"/>
                <a:cs typeface="Averta-Semibold"/>
                <a:sym typeface="Averta-Semibold"/>
              </a:defRPr>
            </a:lvl1pPr>
          </a:lstStyle>
          <a:p>
            <a:r>
              <a:rPr sz="1391" b="0" dirty="0">
                <a:latin typeface="Averta Regular" charset="0"/>
                <a:ea typeface="Averta Regular" charset="0"/>
                <a:cs typeface="Averta Regular" charset="0"/>
              </a:rPr>
              <a:t>A</a:t>
            </a:r>
          </a:p>
        </p:txBody>
      </p:sp>
      <p:sp>
        <p:nvSpPr>
          <p:cNvPr id="7" name="Pentagone 6"/>
          <p:cNvSpPr/>
          <p:nvPr/>
        </p:nvSpPr>
        <p:spPr>
          <a:xfrm>
            <a:off x="2073410" y="416776"/>
            <a:ext cx="5521354" cy="35999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285" tIns="27642" rIns="55285" bIns="276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451" dirty="0">
                <a:solidFill>
                  <a:prstClr val="white"/>
                </a:solidFill>
                <a:latin typeface="Averta Regular" pitchFamily="2" charset="77"/>
              </a:rPr>
              <a:t>INTRODUCTION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060088" y="1312586"/>
            <a:ext cx="7209355" cy="132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51" dirty="0">
                <a:solidFill>
                  <a:srgbClr val="002060"/>
                </a:solidFill>
                <a:latin typeface="Averta Regular" pitchFamily="2" charset="77"/>
              </a:rPr>
              <a:t>Pour la validation de la Convention Individuelle de Formation sur ADUM, voici la procédure à suivre.</a:t>
            </a:r>
          </a:p>
          <a:p>
            <a:pPr algn="just"/>
            <a:endParaRPr lang="fr-FR" sz="1451" dirty="0">
              <a:solidFill>
                <a:srgbClr val="002060"/>
              </a:solidFill>
              <a:latin typeface="Averta Regular" pitchFamily="2" charset="77"/>
            </a:endParaRPr>
          </a:p>
          <a:p>
            <a:pPr algn="just"/>
            <a:endParaRPr lang="fr-FR" sz="1451" dirty="0">
              <a:solidFill>
                <a:srgbClr val="002060"/>
              </a:solidFill>
            </a:endParaRPr>
          </a:p>
          <a:p>
            <a:endParaRPr lang="fr-FR" sz="1088" dirty="0"/>
          </a:p>
          <a:p>
            <a:endParaRPr lang="fr-FR" sz="1088" dirty="0"/>
          </a:p>
        </p:txBody>
      </p:sp>
    </p:spTree>
    <p:extLst>
      <p:ext uri="{BB962C8B-B14F-4D97-AF65-F5344CB8AC3E}">
        <p14:creationId xmlns:p14="http://schemas.microsoft.com/office/powerpoint/2010/main" val="218562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rallèle, ligne&#10;&#10;Description générée automatiquement">
            <a:extLst>
              <a:ext uri="{FF2B5EF4-FFF2-40B4-BE49-F238E27FC236}">
                <a16:creationId xmlns:a16="http://schemas.microsoft.com/office/drawing/2014/main" id="{3393AE66-2FD0-F1BB-B423-C4118C363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85" y="385913"/>
            <a:ext cx="9078811" cy="63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6450" y="237995"/>
            <a:ext cx="9005235" cy="64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7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634" y="639261"/>
            <a:ext cx="7506731" cy="54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82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37</Words>
  <Application>Microsoft Macintosh PowerPoint</Application>
  <PresentationFormat>Grand écran</PresentationFormat>
  <Paragraphs>8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Averta Regular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Paris Ouest Nanterre La Défense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Abenia diarra</dc:creator>
  <cp:lastModifiedBy>Thiant Marie-gabrielle</cp:lastModifiedBy>
  <cp:revision>17</cp:revision>
  <dcterms:created xsi:type="dcterms:W3CDTF">2019-07-10T12:38:54Z</dcterms:created>
  <dcterms:modified xsi:type="dcterms:W3CDTF">2023-09-20T08:17:40Z</dcterms:modified>
</cp:coreProperties>
</file>