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17" r:id="rId1"/>
  </p:sldMasterIdLst>
  <p:notesMasterIdLst>
    <p:notesMasterId r:id="rId7"/>
  </p:notesMasterIdLst>
  <p:sldIdLst>
    <p:sldId id="256" r:id="rId2"/>
    <p:sldId id="258" r:id="rId3"/>
    <p:sldId id="261" r:id="rId4"/>
    <p:sldId id="260" r:id="rId5"/>
    <p:sldId id="262" r:id="rId6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  <a:srgbClr val="A500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13" d="100"/>
          <a:sy n="113" d="100"/>
        </p:scale>
        <p:origin x="372" y="12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955F99-6AD5-4F75-9663-6ED169BF5F32}" type="datetimeFigureOut">
              <a:rPr lang="fr-FR" smtClean="0"/>
              <a:t>23/11/2017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7AE45F-4072-43DE-8A3A-FDBB96028D6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072562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C7972-226B-492C-A3C1-09617B1627BF}" type="datetimeFigureOut">
              <a:rPr lang="fr-FR" smtClean="0"/>
              <a:t>23/11/2017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3F63E-D19D-415C-B932-97BD05DE653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429919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C7972-226B-492C-A3C1-09617B1627BF}" type="datetimeFigureOut">
              <a:rPr lang="fr-FR" smtClean="0"/>
              <a:t>23/11/2017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3F63E-D19D-415C-B932-97BD05DE653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62047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C7972-226B-492C-A3C1-09617B1627BF}" type="datetimeFigureOut">
              <a:rPr lang="fr-FR" smtClean="0"/>
              <a:t>23/11/2017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3F63E-D19D-415C-B932-97BD05DE653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24480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C7972-226B-492C-A3C1-09617B1627BF}" type="datetimeFigureOut">
              <a:rPr lang="fr-FR" smtClean="0"/>
              <a:t>23/11/2017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3F63E-D19D-415C-B932-97BD05DE653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857238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C7972-226B-492C-A3C1-09617B1627BF}" type="datetimeFigureOut">
              <a:rPr lang="fr-FR" smtClean="0"/>
              <a:t>23/11/2017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3F63E-D19D-415C-B932-97BD05DE653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599319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C7972-226B-492C-A3C1-09617B1627BF}" type="datetimeFigureOut">
              <a:rPr lang="fr-FR" smtClean="0"/>
              <a:t>23/11/2017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3F63E-D19D-415C-B932-97BD05DE653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912061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C7972-226B-492C-A3C1-09617B1627BF}" type="datetimeFigureOut">
              <a:rPr lang="fr-FR" smtClean="0"/>
              <a:t>23/11/2017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3F63E-D19D-415C-B932-97BD05DE653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934403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C7972-226B-492C-A3C1-09617B1627BF}" type="datetimeFigureOut">
              <a:rPr lang="fr-FR" smtClean="0"/>
              <a:t>23/11/2017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3F63E-D19D-415C-B932-97BD05DE653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014709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C7972-226B-492C-A3C1-09617B1627BF}" type="datetimeFigureOut">
              <a:rPr lang="fr-FR" smtClean="0"/>
              <a:t>23/11/2017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3F63E-D19D-415C-B932-97BD05DE653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227716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C7972-226B-492C-A3C1-09617B1627BF}" type="datetimeFigureOut">
              <a:rPr lang="fr-FR" smtClean="0"/>
              <a:t>23/11/2017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3F63E-D19D-415C-B932-97BD05DE653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590936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C7972-226B-492C-A3C1-09617B1627BF}" type="datetimeFigureOut">
              <a:rPr lang="fr-FR" smtClean="0"/>
              <a:t>23/11/2017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3F63E-D19D-415C-B932-97BD05DE653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668906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0C7972-226B-492C-A3C1-09617B1627BF}" type="datetimeFigureOut">
              <a:rPr lang="fr-FR" smtClean="0"/>
              <a:t>23/11/2017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73F63E-D19D-415C-B932-97BD05DE653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884657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8" r:id="rId1"/>
    <p:sldLayoutId id="2147484019" r:id="rId2"/>
    <p:sldLayoutId id="2147484020" r:id="rId3"/>
    <p:sldLayoutId id="2147484021" r:id="rId4"/>
    <p:sldLayoutId id="2147484022" r:id="rId5"/>
    <p:sldLayoutId id="2147484023" r:id="rId6"/>
    <p:sldLayoutId id="2147484024" r:id="rId7"/>
    <p:sldLayoutId id="2147484025" r:id="rId8"/>
    <p:sldLayoutId id="2147484026" r:id="rId9"/>
    <p:sldLayoutId id="2147484027" r:id="rId10"/>
    <p:sldLayoutId id="214748402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7.jpeg"/><Relationship Id="rId7" Type="http://schemas.openxmlformats.org/officeDocument/2006/relationships/image" Target="../media/image20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5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3.jpeg"/><Relationship Id="rId7" Type="http://schemas.openxmlformats.org/officeDocument/2006/relationships/image" Target="../media/image26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15.jpeg"/><Relationship Id="rId4" Type="http://schemas.openxmlformats.org/officeDocument/2006/relationships/image" Target="../media/image24.jpeg"/><Relationship Id="rId9" Type="http://schemas.openxmlformats.org/officeDocument/2006/relationships/image" Target="../media/image28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g"/><Relationship Id="rId3" Type="http://schemas.openxmlformats.org/officeDocument/2006/relationships/image" Target="../media/image30.jpeg"/><Relationship Id="rId7" Type="http://schemas.openxmlformats.org/officeDocument/2006/relationships/image" Target="../media/image15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Relationship Id="rId9" Type="http://schemas.openxmlformats.org/officeDocument/2006/relationships/image" Target="../media/image3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logo orizzontale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3488" y="2872909"/>
            <a:ext cx="4367295" cy="171739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81" y="113321"/>
            <a:ext cx="3785655" cy="28542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Imag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81" y="3429000"/>
            <a:ext cx="2466829" cy="32986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Image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1882" y="113321"/>
            <a:ext cx="3426860" cy="28542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Image 1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0204" y="113321"/>
            <a:ext cx="3967369" cy="28542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Picture 6" descr="nov2003-01-fresque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0" r="8800" b="580"/>
          <a:stretch>
            <a:fillRect/>
          </a:stretch>
        </p:blipFill>
        <p:spPr bwMode="auto">
          <a:xfrm>
            <a:off x="9521079" y="3065418"/>
            <a:ext cx="2456494" cy="36309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8" descr="jardins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8132" y="4227379"/>
            <a:ext cx="3291951" cy="246896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3306" y="4227379"/>
            <a:ext cx="3293830" cy="24703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95475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3" descr="nov2003-01-couloi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1373" y="3480629"/>
            <a:ext cx="2612321" cy="31620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ZoneTexte 5"/>
          <p:cNvSpPr txBox="1"/>
          <p:nvPr/>
        </p:nvSpPr>
        <p:spPr>
          <a:xfrm>
            <a:off x="2645437" y="159511"/>
            <a:ext cx="658142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54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doni MT" panose="02070603080606020203" pitchFamily="18" charset="0"/>
              </a:rPr>
              <a:t>La Villa lieu d’accueil</a:t>
            </a:r>
            <a:endParaRPr lang="fr-FR" sz="5400" b="1" dirty="0">
              <a:solidFill>
                <a:srgbClr val="8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doni MT" panose="02070603080606020203" pitchFamily="18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2848039" y="1217788"/>
            <a:ext cx="617621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altLang="fr-FR" sz="2400" b="1" dirty="0" smtClean="0">
                <a:latin typeface="Bodoni MT" panose="02070603080606020203" pitchFamily="18" charset="0"/>
                <a:ea typeface="Yu Gothic UI Light" panose="020B0300000000000000" pitchFamily="34" charset="-128"/>
              </a:rPr>
              <a:t>Villa </a:t>
            </a:r>
            <a:r>
              <a:rPr lang="fr-FR" altLang="fr-FR" sz="2400" b="1" dirty="0" err="1" smtClean="0">
                <a:latin typeface="Bodoni MT" panose="02070603080606020203" pitchFamily="18" charset="0"/>
                <a:ea typeface="Yu Gothic UI Light" panose="020B0300000000000000" pitchFamily="34" charset="-128"/>
              </a:rPr>
              <a:t>Finaly</a:t>
            </a:r>
            <a:r>
              <a:rPr lang="fr-FR" altLang="fr-FR" sz="2400" b="1" dirty="0" smtClean="0">
                <a:latin typeface="Bodoni MT" panose="02070603080606020203" pitchFamily="18" charset="0"/>
                <a:ea typeface="Yu Gothic UI Light" panose="020B0300000000000000" pitchFamily="34" charset="-128"/>
              </a:rPr>
              <a:t>, </a:t>
            </a:r>
            <a:r>
              <a:rPr lang="fr-FR" altLang="fr-FR" sz="2400" dirty="0" smtClean="0">
                <a:latin typeface="Bodoni MT" panose="02070603080606020203" pitchFamily="18" charset="0"/>
                <a:ea typeface="Yu Gothic UI Light" panose="020B0300000000000000" pitchFamily="34" charset="-128"/>
              </a:rPr>
              <a:t>p</a:t>
            </a:r>
            <a:r>
              <a:rPr lang="fr-FR" sz="2400" dirty="0" smtClean="0">
                <a:latin typeface="Bodoni MT" panose="02070603080606020203" pitchFamily="18" charset="0"/>
              </a:rPr>
              <a:t>ropriété </a:t>
            </a:r>
            <a:r>
              <a:rPr lang="fr-FR" sz="2400" dirty="0">
                <a:latin typeface="Bodoni MT" panose="02070603080606020203" pitchFamily="18" charset="0"/>
              </a:rPr>
              <a:t>des Universités de </a:t>
            </a:r>
            <a:r>
              <a:rPr lang="fr-FR" sz="2400" dirty="0" smtClean="0">
                <a:latin typeface="Bodoni MT" panose="02070603080606020203" pitchFamily="18" charset="0"/>
              </a:rPr>
              <a:t>Paris, accueille </a:t>
            </a:r>
            <a:r>
              <a:rPr lang="fr-FR" sz="2400" dirty="0">
                <a:latin typeface="Bodoni MT" panose="02070603080606020203" pitchFamily="18" charset="0"/>
              </a:rPr>
              <a:t>et </a:t>
            </a:r>
            <a:r>
              <a:rPr lang="fr-FR" sz="2400" dirty="0" smtClean="0">
                <a:latin typeface="Bodoni MT" panose="02070603080606020203" pitchFamily="18" charset="0"/>
              </a:rPr>
              <a:t>promeut toute l’année vos événements. </a:t>
            </a:r>
          </a:p>
          <a:p>
            <a:pPr algn="ctr"/>
            <a:r>
              <a:rPr lang="fr-FR" sz="2400" dirty="0" smtClean="0">
                <a:latin typeface="Bodoni MT" panose="02070603080606020203" pitchFamily="18" charset="0"/>
              </a:rPr>
              <a:t>Séminaires, </a:t>
            </a:r>
            <a:r>
              <a:rPr lang="fr-FR" sz="2400" dirty="0">
                <a:latin typeface="Bodoni MT" panose="02070603080606020203" pitchFamily="18" charset="0"/>
              </a:rPr>
              <a:t>C</a:t>
            </a:r>
            <a:r>
              <a:rPr lang="fr-FR" sz="2400" dirty="0" smtClean="0">
                <a:latin typeface="Bodoni MT" panose="02070603080606020203" pitchFamily="18" charset="0"/>
              </a:rPr>
              <a:t>olloques, Universités d’été, </a:t>
            </a:r>
            <a:r>
              <a:rPr lang="fr-FR" sz="2400" dirty="0">
                <a:latin typeface="Bodoni MT" panose="02070603080606020203" pitchFamily="18" charset="0"/>
              </a:rPr>
              <a:t>ANR </a:t>
            </a:r>
            <a:r>
              <a:rPr lang="fr-FR" sz="2400" dirty="0" smtClean="0">
                <a:latin typeface="Bodoni MT" panose="02070603080606020203" pitchFamily="18" charset="0"/>
              </a:rPr>
              <a:t>Séjours….</a:t>
            </a:r>
            <a:endParaRPr lang="fr-FR" altLang="fr-FR" sz="2400" b="1" dirty="0">
              <a:latin typeface="Bodoni MT" panose="02070603080606020203" pitchFamily="18" charset="0"/>
              <a:ea typeface="Yu Gothic UI Light" panose="020B0300000000000000" pitchFamily="34" charset="-128"/>
            </a:endParaRP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86540"/>
            <a:ext cx="2738059" cy="33940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6213" y="516150"/>
            <a:ext cx="2399033" cy="33422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0397" y="3911979"/>
            <a:ext cx="3834850" cy="27306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7" descr="statue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480629"/>
            <a:ext cx="2772997" cy="31620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0" descr="fresque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8301" y="3480629"/>
            <a:ext cx="2356370" cy="31620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Image 14" descr="logo Villa Finaly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4922" y="74245"/>
            <a:ext cx="1580324" cy="54693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55614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509332" y="977441"/>
            <a:ext cx="3104355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altLang="fr-FR" sz="2400" dirty="0" smtClean="0">
                <a:latin typeface="Bodoni MT" panose="02070603080606020203" pitchFamily="18" charset="0"/>
              </a:rPr>
              <a:t>La </a:t>
            </a:r>
            <a:r>
              <a:rPr lang="fr-FR" altLang="fr-FR" sz="2400" dirty="0">
                <a:latin typeface="Bodoni MT" panose="02070603080606020203" pitchFamily="18" charset="0"/>
              </a:rPr>
              <a:t>Villa </a:t>
            </a:r>
            <a:r>
              <a:rPr lang="fr-FR" altLang="fr-FR" sz="2400" dirty="0" err="1">
                <a:latin typeface="Bodoni MT" panose="02070603080606020203" pitchFamily="18" charset="0"/>
              </a:rPr>
              <a:t>Finaly</a:t>
            </a:r>
            <a:r>
              <a:rPr lang="fr-FR" altLang="fr-FR" sz="2400" dirty="0">
                <a:latin typeface="Bodoni MT" panose="02070603080606020203" pitchFamily="18" charset="0"/>
              </a:rPr>
              <a:t> </a:t>
            </a:r>
            <a:r>
              <a:rPr lang="fr-FR" altLang="fr-FR" sz="2400" dirty="0" smtClean="0">
                <a:latin typeface="Bodoni MT" panose="02070603080606020203" pitchFamily="18" charset="0"/>
              </a:rPr>
              <a:t>dispose de salles entièrement équipées techniquement : </a:t>
            </a:r>
          </a:p>
          <a:p>
            <a:pPr algn="ctr"/>
            <a:r>
              <a:rPr lang="fr-FR" altLang="fr-FR" sz="2400" b="1" dirty="0" smtClean="0">
                <a:latin typeface="Bodoni MT" panose="02070603080606020203" pitchFamily="18" charset="0"/>
              </a:rPr>
              <a:t>2 grandes salles </a:t>
            </a:r>
            <a:r>
              <a:rPr lang="fr-FR" altLang="fr-FR" sz="2400" dirty="0" smtClean="0">
                <a:latin typeface="Bodoni MT" panose="02070603080606020203" pitchFamily="18" charset="0"/>
              </a:rPr>
              <a:t>de  80/100 personnes - et de </a:t>
            </a:r>
            <a:r>
              <a:rPr lang="fr-FR" altLang="fr-FR" sz="2400" b="1" dirty="0" smtClean="0">
                <a:latin typeface="Bodoni MT" panose="02070603080606020203" pitchFamily="18" charset="0"/>
              </a:rPr>
              <a:t>3 salles </a:t>
            </a:r>
            <a:r>
              <a:rPr lang="fr-FR" altLang="fr-FR" sz="2400" dirty="0">
                <a:latin typeface="Bodoni MT" panose="02070603080606020203" pitchFamily="18" charset="0"/>
              </a:rPr>
              <a:t> </a:t>
            </a:r>
            <a:r>
              <a:rPr lang="fr-FR" altLang="fr-FR" sz="2400" dirty="0" smtClean="0">
                <a:latin typeface="Bodoni MT" panose="02070603080606020203" pitchFamily="18" charset="0"/>
              </a:rPr>
              <a:t>de  20/25 personnes. </a:t>
            </a:r>
            <a:endParaRPr lang="fr-FR" altLang="fr-FR" sz="2400" dirty="0">
              <a:latin typeface="Bodoni MT" panose="02070603080606020203" pitchFamily="18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596596" y="0"/>
            <a:ext cx="53594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66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doni MT" panose="02070603080606020203" pitchFamily="18" charset="0"/>
              </a:rPr>
              <a:t>Evénements</a:t>
            </a:r>
            <a:endParaRPr lang="fr-FR" sz="66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doni MT" panose="02070603080606020203" pitchFamily="18" charset="0"/>
            </a:endParaRPr>
          </a:p>
        </p:txBody>
      </p:sp>
      <p:pic>
        <p:nvPicPr>
          <p:cNvPr id="13" name="Image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5796" y="3601097"/>
            <a:ext cx="4160039" cy="30411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Image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001" y="2274837"/>
            <a:ext cx="3871712" cy="24131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" name="Image 22" descr="logo Villa Finaly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8519" y="368925"/>
            <a:ext cx="1367935" cy="462087"/>
          </a:xfrm>
          <a:prstGeom prst="rect">
            <a:avLst/>
          </a:prstGeom>
          <a:noFill/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7821" y="4452298"/>
            <a:ext cx="3190657" cy="21899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000" y="207151"/>
            <a:ext cx="3725334" cy="20117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000" y="4822506"/>
            <a:ext cx="3776503" cy="18197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200" y="962854"/>
            <a:ext cx="3898635" cy="26382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44963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3014443" y="157069"/>
            <a:ext cx="616311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6600" b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doni MT" panose="02070603080606020203" pitchFamily="18" charset="0"/>
              </a:rPr>
              <a:t>Hébergement</a:t>
            </a:r>
            <a:r>
              <a:rPr lang="fr-FR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otlight MT Light" panose="0204060206030A020304" pitchFamily="18" charset="0"/>
              </a:rPr>
              <a:t> </a:t>
            </a:r>
            <a:endParaRPr lang="fr-FR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ootlight MT Light" panose="0204060206030A020304" pitchFamily="18" charset="0"/>
            </a:endParaRPr>
          </a:p>
        </p:txBody>
      </p:sp>
      <p:pic>
        <p:nvPicPr>
          <p:cNvPr id="5" name="Picture 3" descr="nov2003-03-chamb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9692" y="3335867"/>
            <a:ext cx="3465364" cy="34317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nov2003-01-chambr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8732" y="329039"/>
            <a:ext cx="1365701" cy="213598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904" y="329039"/>
            <a:ext cx="2109341" cy="21913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Rectangle 7"/>
          <p:cNvSpPr/>
          <p:nvPr/>
        </p:nvSpPr>
        <p:spPr>
          <a:xfrm>
            <a:off x="3194703" y="1181031"/>
            <a:ext cx="580259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altLang="fr-FR" sz="2400" dirty="0">
                <a:latin typeface="Bodoni MT" panose="02070603080606020203" pitchFamily="18" charset="0"/>
              </a:rPr>
              <a:t>La Villa </a:t>
            </a:r>
            <a:r>
              <a:rPr lang="fr-FR" altLang="fr-FR" sz="2400" dirty="0" err="1">
                <a:latin typeface="Bodoni MT" panose="02070603080606020203" pitchFamily="18" charset="0"/>
              </a:rPr>
              <a:t>Finaly</a:t>
            </a:r>
            <a:r>
              <a:rPr lang="fr-FR" altLang="fr-FR" sz="2400" dirty="0">
                <a:latin typeface="Bodoni MT" panose="02070603080606020203" pitchFamily="18" charset="0"/>
              </a:rPr>
              <a:t> </a:t>
            </a:r>
            <a:r>
              <a:rPr lang="fr-FR" altLang="fr-FR" sz="2400" dirty="0" smtClean="0">
                <a:latin typeface="Bodoni MT" panose="02070603080606020203" pitchFamily="18" charset="0"/>
              </a:rPr>
              <a:t>dispose de dix-huit chambres </a:t>
            </a:r>
            <a:r>
              <a:rPr lang="fr-FR" altLang="fr-FR" sz="2400" b="1" dirty="0" smtClean="0">
                <a:latin typeface="Bodoni MT" panose="02070603080606020203" pitchFamily="18" charset="0"/>
              </a:rPr>
              <a:t>standards</a:t>
            </a:r>
            <a:r>
              <a:rPr lang="fr-FR" altLang="fr-FR" sz="2400" dirty="0" smtClean="0">
                <a:latin typeface="Bodoni MT" panose="02070603080606020203" pitchFamily="18" charset="0"/>
              </a:rPr>
              <a:t> et sept chambres </a:t>
            </a:r>
            <a:r>
              <a:rPr lang="fr-FR" altLang="fr-FR" sz="2400" b="1" dirty="0" smtClean="0">
                <a:latin typeface="Bodoni MT" panose="02070603080606020203" pitchFamily="18" charset="0"/>
              </a:rPr>
              <a:t>historiques</a:t>
            </a:r>
            <a:r>
              <a:rPr lang="fr-FR" altLang="fr-FR" sz="2400" dirty="0">
                <a:latin typeface="Bodoni MT" panose="02070603080606020203" pitchFamily="18" charset="0"/>
              </a:rPr>
              <a:t> </a:t>
            </a:r>
            <a:r>
              <a:rPr lang="fr-FR" altLang="fr-FR" sz="2400" dirty="0" smtClean="0">
                <a:latin typeface="Bodoni MT" panose="02070603080606020203" pitchFamily="18" charset="0"/>
              </a:rPr>
              <a:t>simples ou doubles</a:t>
            </a:r>
            <a:endParaRPr lang="fr-FR" altLang="fr-FR" sz="2400" dirty="0">
              <a:latin typeface="Bodoni MT" panose="02070603080606020203" pitchFamily="18" charset="0"/>
            </a:endParaRPr>
          </a:p>
        </p:txBody>
      </p:sp>
      <p:pic>
        <p:nvPicPr>
          <p:cNvPr id="15" name="Image 14" descr="logo Villa Finaly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8867" y="2671885"/>
            <a:ext cx="1467013" cy="524142"/>
          </a:xfrm>
          <a:prstGeom prst="rect">
            <a:avLst/>
          </a:prstGeom>
          <a:noFill/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26" y="2465020"/>
            <a:ext cx="4306368" cy="20202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27" y="4485296"/>
            <a:ext cx="4306367" cy="22011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7027" y="3486552"/>
            <a:ext cx="3473878" cy="31947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Image 1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0033" y="144310"/>
            <a:ext cx="3150872" cy="33294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19388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Lully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067" y="2421842"/>
            <a:ext cx="2873856" cy="422449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0" descr="ecuri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3225" y="902393"/>
            <a:ext cx="2722030" cy="289852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Michelangel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067" y="170175"/>
            <a:ext cx="3015592" cy="213151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3240703" y="727487"/>
            <a:ext cx="2905567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altLang="fr-FR" sz="2400" dirty="0" smtClean="0">
                <a:latin typeface="Bodoni MT" panose="02070603080606020203" pitchFamily="18" charset="0"/>
              </a:rPr>
              <a:t>Seront servis dans les salons de la Villa </a:t>
            </a:r>
            <a:r>
              <a:rPr lang="fr-FR" altLang="fr-FR" sz="2400" dirty="0" err="1" smtClean="0">
                <a:latin typeface="Bodoni MT" panose="02070603080606020203" pitchFamily="18" charset="0"/>
              </a:rPr>
              <a:t>Finaly</a:t>
            </a:r>
            <a:r>
              <a:rPr lang="fr-FR" altLang="fr-FR" sz="2400" dirty="0" smtClean="0">
                <a:latin typeface="Bodoni MT" panose="02070603080606020203" pitchFamily="18" charset="0"/>
              </a:rPr>
              <a:t>. Un service de traiteur assure la logistique et la mise </a:t>
            </a:r>
          </a:p>
          <a:p>
            <a:r>
              <a:rPr lang="fr-FR" altLang="fr-FR" sz="2400" dirty="0" smtClean="0">
                <a:latin typeface="Bodoni MT" panose="02070603080606020203" pitchFamily="18" charset="0"/>
              </a:rPr>
              <a:t>en place tout type de repas et pauses -café.</a:t>
            </a:r>
            <a:endParaRPr lang="fr-FR" altLang="fr-FR" sz="2400" dirty="0">
              <a:latin typeface="Bodoni MT" panose="02070603080606020203" pitchFamily="18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3125659" y="43378"/>
            <a:ext cx="57426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b="1" dirty="0" smtClean="0">
                <a:solidFill>
                  <a:schemeClr val="accent4">
                    <a:lumMod val="75000"/>
                  </a:schemeClr>
                </a:solidFill>
                <a:latin typeface="Bodoni MT" panose="02070603080606020203" pitchFamily="18" charset="0"/>
              </a:rPr>
              <a:t> Repas et Buffets …. </a:t>
            </a:r>
            <a:endParaRPr lang="fr-FR" sz="4800" b="1" dirty="0">
              <a:solidFill>
                <a:schemeClr val="accent4">
                  <a:lumMod val="75000"/>
                </a:schemeClr>
              </a:solidFill>
              <a:latin typeface="Bodoni MT" panose="02070603080606020203" pitchFamily="18" charset="0"/>
            </a:endParaRPr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2042" y="2290273"/>
            <a:ext cx="3042726" cy="43560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4300" y="158754"/>
            <a:ext cx="3021423" cy="21315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Image 13" descr="logo Villa Finaly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6791" y="3804470"/>
            <a:ext cx="1531351" cy="569564"/>
          </a:xfrm>
          <a:prstGeom prst="rect">
            <a:avLst/>
          </a:prstGeom>
          <a:noFill/>
        </p:spPr>
      </p:pic>
      <p:pic>
        <p:nvPicPr>
          <p:cNvPr id="18" name="Image 1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1011" y="3828938"/>
            <a:ext cx="3567289" cy="28173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Image 1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0107" y="4614333"/>
            <a:ext cx="2028857" cy="2032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78217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913</TotalTime>
  <Words>109</Words>
  <Application>Microsoft Office PowerPoint</Application>
  <PresentationFormat>Grand écran</PresentationFormat>
  <Paragraphs>11</Paragraphs>
  <Slides>5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12" baseType="lpstr">
      <vt:lpstr>Yu Gothic UI Light</vt:lpstr>
      <vt:lpstr>Arial</vt:lpstr>
      <vt:lpstr>Bodoni MT</vt:lpstr>
      <vt:lpstr>Calibri</vt:lpstr>
      <vt:lpstr>Calibri Light</vt:lpstr>
      <vt:lpstr>Footlight MT Light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Utilisateur</dc:creator>
  <cp:lastModifiedBy>Utilisateur</cp:lastModifiedBy>
  <cp:revision>59</cp:revision>
  <dcterms:created xsi:type="dcterms:W3CDTF">2017-11-03T10:18:49Z</dcterms:created>
  <dcterms:modified xsi:type="dcterms:W3CDTF">2017-11-23T09:04:17Z</dcterms:modified>
</cp:coreProperties>
</file>