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EBB744-C4FD-1D42-80F5-2EA1BA37166F}" v="103" dt="2023-04-01T12:10:46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A39784-6CD7-42D6-A52D-3DF00C9D3512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CD3CA91-05CC-40C8-8A33-648CB24356D2}">
      <dgm:prSet phldrT="[Texte]" custT="1"/>
      <dgm:spPr/>
      <dgm:t>
        <a:bodyPr/>
        <a:lstStyle/>
        <a:p>
          <a:r>
            <a:rPr lang="fr-FR" sz="1400" dirty="0"/>
            <a:t>Mai 2023</a:t>
          </a:r>
        </a:p>
      </dgm:t>
    </dgm:pt>
    <dgm:pt modelId="{6A8BE844-4DC9-4B90-B6AB-92CD206699B5}" type="parTrans" cxnId="{27D15BA2-2E96-4124-A9CA-39CD825126D7}">
      <dgm:prSet/>
      <dgm:spPr/>
      <dgm:t>
        <a:bodyPr/>
        <a:lstStyle/>
        <a:p>
          <a:endParaRPr lang="fr-FR" sz="1400"/>
        </a:p>
      </dgm:t>
    </dgm:pt>
    <dgm:pt modelId="{0A02CD59-2082-47F2-8115-6A756AD4C07B}" type="sibTrans" cxnId="{27D15BA2-2E96-4124-A9CA-39CD825126D7}">
      <dgm:prSet custT="1"/>
      <dgm:spPr/>
      <dgm:t>
        <a:bodyPr/>
        <a:lstStyle/>
        <a:p>
          <a:endParaRPr lang="fr-FR" sz="1100"/>
        </a:p>
      </dgm:t>
    </dgm:pt>
    <dgm:pt modelId="{E500D679-0EBF-44A8-95FB-5FE9B97CD91A}">
      <dgm:prSet phldrT="[Texte]" custT="1"/>
      <dgm:spPr/>
      <dgm:t>
        <a:bodyPr/>
        <a:lstStyle/>
        <a:p>
          <a:r>
            <a:rPr lang="fr-FR" sz="1400" b="1" dirty="0">
              <a:solidFill>
                <a:srgbClr val="00B0F0"/>
              </a:solidFill>
            </a:rPr>
            <a:t>15 mai 2023 </a:t>
          </a:r>
          <a:r>
            <a:rPr lang="fr-FR" sz="1400" b="0" dirty="0">
              <a:solidFill>
                <a:srgbClr val="00B0F0"/>
              </a:solidFill>
            </a:rPr>
            <a:t>Dépôt HCERES de la liste des entités à évaluer </a:t>
          </a:r>
        </a:p>
      </dgm:t>
    </dgm:pt>
    <dgm:pt modelId="{5D914750-52BF-4A90-99AF-B94130BE0E22}" type="parTrans" cxnId="{A144F9D3-53BF-4EE6-AD94-6E9E841BCE20}">
      <dgm:prSet/>
      <dgm:spPr/>
      <dgm:t>
        <a:bodyPr/>
        <a:lstStyle/>
        <a:p>
          <a:endParaRPr lang="fr-FR" sz="1400"/>
        </a:p>
      </dgm:t>
    </dgm:pt>
    <dgm:pt modelId="{86242849-B81C-40CC-A1F1-DFF734FCF308}" type="sibTrans" cxnId="{A144F9D3-53BF-4EE6-AD94-6E9E841BCE20}">
      <dgm:prSet/>
      <dgm:spPr/>
      <dgm:t>
        <a:bodyPr/>
        <a:lstStyle/>
        <a:p>
          <a:endParaRPr lang="fr-FR" sz="1400"/>
        </a:p>
      </dgm:t>
    </dgm:pt>
    <dgm:pt modelId="{4E8878DE-300A-4422-B2AC-A4EDFB7BA4DD}">
      <dgm:prSet phldrT="[Texte]" custT="1"/>
      <dgm:spPr/>
      <dgm:t>
        <a:bodyPr/>
        <a:lstStyle/>
        <a:p>
          <a:r>
            <a:rPr lang="fr-FR" sz="1400" dirty="0"/>
            <a:t>Juin 2023</a:t>
          </a:r>
        </a:p>
      </dgm:t>
    </dgm:pt>
    <dgm:pt modelId="{9F80A116-6CD1-455E-9835-071F74AD49D5}" type="parTrans" cxnId="{86DF214B-B7D9-48CE-9DC7-42C87EFF1472}">
      <dgm:prSet/>
      <dgm:spPr/>
      <dgm:t>
        <a:bodyPr/>
        <a:lstStyle/>
        <a:p>
          <a:endParaRPr lang="fr-FR" sz="1400"/>
        </a:p>
      </dgm:t>
    </dgm:pt>
    <dgm:pt modelId="{EF063455-6B6F-477A-8DA1-CD7F52D6D789}" type="sibTrans" cxnId="{86DF214B-B7D9-48CE-9DC7-42C87EFF1472}">
      <dgm:prSet/>
      <dgm:spPr/>
      <dgm:t>
        <a:bodyPr/>
        <a:lstStyle/>
        <a:p>
          <a:endParaRPr lang="fr-FR" sz="1400"/>
        </a:p>
      </dgm:t>
    </dgm:pt>
    <dgm:pt modelId="{A3C9331A-8E40-4A69-9583-53A91FB6EE89}">
      <dgm:prSet phldrT="[Texte]" custT="1"/>
      <dgm:spPr/>
      <dgm:t>
        <a:bodyPr/>
        <a:lstStyle/>
        <a:p>
          <a:r>
            <a:rPr lang="fr-FR" sz="1400" b="1" dirty="0"/>
            <a:t>6 juin 2023 </a:t>
          </a:r>
          <a:r>
            <a:rPr lang="fr-FR" sz="1400" dirty="0"/>
            <a:t>: Collège DU Présentation de la méthodologie </a:t>
          </a:r>
        </a:p>
      </dgm:t>
    </dgm:pt>
    <dgm:pt modelId="{6CC6C887-BF95-47A7-A11F-C9863ABD7F03}" type="parTrans" cxnId="{9C84D9E3-C8DF-4DA3-A943-451D2110641D}">
      <dgm:prSet/>
      <dgm:spPr/>
      <dgm:t>
        <a:bodyPr/>
        <a:lstStyle/>
        <a:p>
          <a:endParaRPr lang="fr-FR" sz="1400"/>
        </a:p>
      </dgm:t>
    </dgm:pt>
    <dgm:pt modelId="{744AA1B2-C442-4582-B6A9-5E6BFB6E1121}" type="sibTrans" cxnId="{9C84D9E3-C8DF-4DA3-A943-451D2110641D}">
      <dgm:prSet/>
      <dgm:spPr/>
      <dgm:t>
        <a:bodyPr/>
        <a:lstStyle/>
        <a:p>
          <a:endParaRPr lang="fr-FR" sz="1400"/>
        </a:p>
      </dgm:t>
    </dgm:pt>
    <dgm:pt modelId="{A3D958F9-BF78-4062-878F-9142D17F2D78}">
      <dgm:prSet phldrT="[Texte]" custT="1"/>
      <dgm:spPr/>
      <dgm:t>
        <a:bodyPr/>
        <a:lstStyle/>
        <a:p>
          <a:r>
            <a:rPr lang="fr-FR" sz="1400" dirty="0"/>
            <a:t>CR Octobre 2023</a:t>
          </a:r>
        </a:p>
      </dgm:t>
    </dgm:pt>
    <dgm:pt modelId="{ED6EEB99-FCF3-46C5-92C7-9649794E2E21}" type="parTrans" cxnId="{DD1F26C4-29D2-4BC8-B318-AF4FC0B2C01C}">
      <dgm:prSet/>
      <dgm:spPr/>
      <dgm:t>
        <a:bodyPr/>
        <a:lstStyle/>
        <a:p>
          <a:endParaRPr lang="fr-FR"/>
        </a:p>
      </dgm:t>
    </dgm:pt>
    <dgm:pt modelId="{3E00DD03-80C0-4603-8AE6-62997CFF50B2}" type="sibTrans" cxnId="{DD1F26C4-29D2-4BC8-B318-AF4FC0B2C01C}">
      <dgm:prSet/>
      <dgm:spPr/>
      <dgm:t>
        <a:bodyPr/>
        <a:lstStyle/>
        <a:p>
          <a:endParaRPr lang="fr-FR"/>
        </a:p>
      </dgm:t>
    </dgm:pt>
    <dgm:pt modelId="{05DBC1AC-7570-4069-A809-FE48F42E7470}">
      <dgm:prSet phldrT="[Texte]" custT="1"/>
      <dgm:spPr/>
      <dgm:t>
        <a:bodyPr/>
        <a:lstStyle/>
        <a:p>
          <a:r>
            <a:rPr lang="fr-FR" sz="1400" dirty="0"/>
            <a:t>Octobre- décembre  2023</a:t>
          </a:r>
        </a:p>
      </dgm:t>
    </dgm:pt>
    <dgm:pt modelId="{744F15C9-A367-4DAE-80F1-8930E4BF80E0}" type="parTrans" cxnId="{07C9DD32-7B62-4839-93BE-A1825C755BE2}">
      <dgm:prSet/>
      <dgm:spPr/>
      <dgm:t>
        <a:bodyPr/>
        <a:lstStyle/>
        <a:p>
          <a:endParaRPr lang="fr-FR"/>
        </a:p>
      </dgm:t>
    </dgm:pt>
    <dgm:pt modelId="{7163011B-2851-401D-B80E-467E2C4902DB}" type="sibTrans" cxnId="{07C9DD32-7B62-4839-93BE-A1825C755BE2}">
      <dgm:prSet/>
      <dgm:spPr/>
      <dgm:t>
        <a:bodyPr/>
        <a:lstStyle/>
        <a:p>
          <a:endParaRPr lang="fr-FR"/>
        </a:p>
      </dgm:t>
    </dgm:pt>
    <dgm:pt modelId="{FF21CBF9-5EB5-4E28-80E9-121FCD00B7A2}">
      <dgm:prSet phldrT="[Texte]" custT="1"/>
      <dgm:spPr/>
      <dgm:t>
        <a:bodyPr/>
        <a:lstStyle/>
        <a:p>
          <a:r>
            <a:rPr lang="fr-FR" sz="1400" b="0" dirty="0">
              <a:solidFill>
                <a:srgbClr val="00B0F0"/>
              </a:solidFill>
            </a:rPr>
            <a:t>Début officiel de la vague E </a:t>
          </a:r>
          <a:r>
            <a:rPr lang="fr-FR" sz="1400" dirty="0"/>
            <a:t>: envoi des documents</a:t>
          </a:r>
        </a:p>
      </dgm:t>
    </dgm:pt>
    <dgm:pt modelId="{E88AE7D8-68A5-4EA6-90CE-FF66BE4D49D4}" type="parTrans" cxnId="{D0E759FB-DC75-4FC6-81AA-572C2ECECEBF}">
      <dgm:prSet/>
      <dgm:spPr/>
      <dgm:t>
        <a:bodyPr/>
        <a:lstStyle/>
        <a:p>
          <a:endParaRPr lang="fr-FR"/>
        </a:p>
      </dgm:t>
    </dgm:pt>
    <dgm:pt modelId="{3E6A04EF-898B-455A-B298-85DCDC728FAD}" type="sibTrans" cxnId="{D0E759FB-DC75-4FC6-81AA-572C2ECECEBF}">
      <dgm:prSet/>
      <dgm:spPr/>
      <dgm:t>
        <a:bodyPr/>
        <a:lstStyle/>
        <a:p>
          <a:endParaRPr lang="fr-FR"/>
        </a:p>
      </dgm:t>
    </dgm:pt>
    <dgm:pt modelId="{31CA4D7C-4380-4131-8E5D-73041F336F02}">
      <dgm:prSet phldrT="[Texte]" custT="1"/>
      <dgm:spPr/>
      <dgm:t>
        <a:bodyPr/>
        <a:lstStyle/>
        <a:p>
          <a:r>
            <a:rPr lang="fr-FR" sz="1400" b="1" dirty="0"/>
            <a:t>CR 30 mai 2023 </a:t>
          </a:r>
          <a:r>
            <a:rPr lang="fr-FR" sz="1400" b="0" dirty="0"/>
            <a:t>: présentation calendrier, liste des entités et liste des référents (annonce)</a:t>
          </a:r>
        </a:p>
      </dgm:t>
    </dgm:pt>
    <dgm:pt modelId="{98496448-31DF-4B0B-A566-3EFDA301E584}" type="parTrans" cxnId="{7AA2549B-F5B4-43B3-BDD3-E5F02D73825C}">
      <dgm:prSet/>
      <dgm:spPr/>
      <dgm:t>
        <a:bodyPr/>
        <a:lstStyle/>
        <a:p>
          <a:endParaRPr lang="fr-FR"/>
        </a:p>
      </dgm:t>
    </dgm:pt>
    <dgm:pt modelId="{A997AE03-8085-4B1E-8F4A-19B3E229F1D2}" type="sibTrans" cxnId="{7AA2549B-F5B4-43B3-BDD3-E5F02D73825C}">
      <dgm:prSet/>
      <dgm:spPr/>
      <dgm:t>
        <a:bodyPr/>
        <a:lstStyle/>
        <a:p>
          <a:endParaRPr lang="fr-FR"/>
        </a:p>
      </dgm:t>
    </dgm:pt>
    <dgm:pt modelId="{FAC48666-D5F2-4842-893D-008914D1C027}">
      <dgm:prSet phldrT="[Texte]" custT="1"/>
      <dgm:spPr/>
      <dgm:t>
        <a:bodyPr/>
        <a:lstStyle/>
        <a:p>
          <a:r>
            <a:rPr lang="fr-FR" sz="1400" dirty="0"/>
            <a:t>Début travail SAR sur tableaux </a:t>
          </a:r>
          <a:r>
            <a:rPr lang="fr-FR" sz="1400" dirty="0" err="1"/>
            <a:t>xls</a:t>
          </a:r>
          <a:endParaRPr lang="fr-FR" sz="1400" dirty="0"/>
        </a:p>
      </dgm:t>
    </dgm:pt>
    <dgm:pt modelId="{DF780BCC-6F6C-4455-B95F-2C029C409D67}" type="parTrans" cxnId="{B4184AF8-9869-44B9-94E7-E04BD2F468EB}">
      <dgm:prSet/>
      <dgm:spPr/>
      <dgm:t>
        <a:bodyPr/>
        <a:lstStyle/>
        <a:p>
          <a:endParaRPr lang="fr-FR"/>
        </a:p>
      </dgm:t>
    </dgm:pt>
    <dgm:pt modelId="{B91B4E65-35EB-45C5-8CB1-83389C945158}" type="sibTrans" cxnId="{B4184AF8-9869-44B9-94E7-E04BD2F468EB}">
      <dgm:prSet/>
      <dgm:spPr/>
      <dgm:t>
        <a:bodyPr/>
        <a:lstStyle/>
        <a:p>
          <a:endParaRPr lang="fr-FR"/>
        </a:p>
      </dgm:t>
    </dgm:pt>
    <dgm:pt modelId="{649DFF36-8828-4DB4-BD05-10ABC96771EC}">
      <dgm:prSet phldrT="[Texte]" custT="1"/>
      <dgm:spPr/>
      <dgm:t>
        <a:bodyPr/>
        <a:lstStyle/>
        <a:p>
          <a:r>
            <a:rPr lang="fr-FR" sz="1400" dirty="0"/>
            <a:t>Début travail DU/porteurs sur le rapport scientifique</a:t>
          </a:r>
        </a:p>
      </dgm:t>
    </dgm:pt>
    <dgm:pt modelId="{BBFCD156-E118-4059-B6BD-CC00778D826F}" type="parTrans" cxnId="{A223E9CD-7021-46A2-A13F-04D667366113}">
      <dgm:prSet/>
      <dgm:spPr/>
      <dgm:t>
        <a:bodyPr/>
        <a:lstStyle/>
        <a:p>
          <a:endParaRPr lang="fr-FR"/>
        </a:p>
      </dgm:t>
    </dgm:pt>
    <dgm:pt modelId="{DBB64DC0-EDE0-45F7-9819-E23750166D5F}" type="sibTrans" cxnId="{A223E9CD-7021-46A2-A13F-04D667366113}">
      <dgm:prSet/>
      <dgm:spPr/>
      <dgm:t>
        <a:bodyPr/>
        <a:lstStyle/>
        <a:p>
          <a:endParaRPr lang="fr-FR"/>
        </a:p>
      </dgm:t>
    </dgm:pt>
    <dgm:pt modelId="{A88CA003-B7F9-4826-8689-D3B9E71E4389}">
      <dgm:prSet phldrT="[Texte]" custT="1"/>
      <dgm:spPr/>
      <dgm:t>
        <a:bodyPr/>
        <a:lstStyle/>
        <a:p>
          <a:r>
            <a:rPr lang="fr-FR" sz="1400" dirty="0"/>
            <a:t>Vote de la liste des référents </a:t>
          </a:r>
          <a:r>
            <a:rPr lang="fr-FR" sz="1100" dirty="0"/>
            <a:t>(membres de la CR en charge d’une relecture des dossiers des UR) </a:t>
          </a:r>
        </a:p>
      </dgm:t>
    </dgm:pt>
    <dgm:pt modelId="{E84624A7-4226-4DEB-BA83-37D36492D32D}" type="parTrans" cxnId="{8382C4A3-9F8D-456E-8222-721AB5E9309A}">
      <dgm:prSet/>
      <dgm:spPr/>
      <dgm:t>
        <a:bodyPr/>
        <a:lstStyle/>
        <a:p>
          <a:endParaRPr lang="fr-FR"/>
        </a:p>
      </dgm:t>
    </dgm:pt>
    <dgm:pt modelId="{321C72C5-7250-401D-8D5D-CB77BDC15D3D}" type="sibTrans" cxnId="{8382C4A3-9F8D-456E-8222-721AB5E9309A}">
      <dgm:prSet/>
      <dgm:spPr/>
      <dgm:t>
        <a:bodyPr/>
        <a:lstStyle/>
        <a:p>
          <a:endParaRPr lang="fr-FR"/>
        </a:p>
      </dgm:t>
    </dgm:pt>
    <dgm:pt modelId="{71838B6A-3B63-459C-8AB5-2ED4E3DB959C}" type="pres">
      <dgm:prSet presAssocID="{8BA39784-6CD7-42D6-A52D-3DF00C9D351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1070881-993A-4FFC-97C0-C41E0F3BB02A}" type="pres">
      <dgm:prSet presAssocID="{5CD3CA91-05CC-40C8-8A33-648CB24356D2}" presName="composite" presStyleCnt="0"/>
      <dgm:spPr/>
    </dgm:pt>
    <dgm:pt modelId="{87DAD5A0-2D3F-42AA-8C3E-3BF28950DD0B}" type="pres">
      <dgm:prSet presAssocID="{5CD3CA91-05CC-40C8-8A33-648CB24356D2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E57A71-74CF-49E3-A0B9-51683D01DBBB}" type="pres">
      <dgm:prSet presAssocID="{5CD3CA91-05CC-40C8-8A33-648CB24356D2}" presName="parSh" presStyleLbl="node1" presStyleIdx="0" presStyleCnt="4"/>
      <dgm:spPr/>
      <dgm:t>
        <a:bodyPr/>
        <a:lstStyle/>
        <a:p>
          <a:endParaRPr lang="fr-FR"/>
        </a:p>
      </dgm:t>
    </dgm:pt>
    <dgm:pt modelId="{CD3A06D1-F98C-422B-BA4E-231B81F693ED}" type="pres">
      <dgm:prSet presAssocID="{5CD3CA91-05CC-40C8-8A33-648CB24356D2}" presName="desTx" presStyleLbl="fgAcc1" presStyleIdx="0" presStyleCnt="4" custScaleY="998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8037F7-5E1C-42DE-ACA1-706C5751854B}" type="pres">
      <dgm:prSet presAssocID="{0A02CD59-2082-47F2-8115-6A756AD4C07B}" presName="sibTrans" presStyleLbl="sibTrans2D1" presStyleIdx="0" presStyleCnt="3"/>
      <dgm:spPr/>
      <dgm:t>
        <a:bodyPr/>
        <a:lstStyle/>
        <a:p>
          <a:endParaRPr lang="fr-FR"/>
        </a:p>
      </dgm:t>
    </dgm:pt>
    <dgm:pt modelId="{33983D89-C2E0-49E6-96F0-C0A5B8B963AA}" type="pres">
      <dgm:prSet presAssocID="{0A02CD59-2082-47F2-8115-6A756AD4C07B}" presName="connTx" presStyleLbl="sibTrans2D1" presStyleIdx="0" presStyleCnt="3"/>
      <dgm:spPr/>
      <dgm:t>
        <a:bodyPr/>
        <a:lstStyle/>
        <a:p>
          <a:endParaRPr lang="fr-FR"/>
        </a:p>
      </dgm:t>
    </dgm:pt>
    <dgm:pt modelId="{798ABD68-BB3B-43E5-A135-C71D56970B41}" type="pres">
      <dgm:prSet presAssocID="{4E8878DE-300A-4422-B2AC-A4EDFB7BA4DD}" presName="composite" presStyleCnt="0"/>
      <dgm:spPr/>
    </dgm:pt>
    <dgm:pt modelId="{893C3954-0AE9-4749-897C-344E93773A0F}" type="pres">
      <dgm:prSet presAssocID="{4E8878DE-300A-4422-B2AC-A4EDFB7BA4DD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AE9149-64F4-4700-A824-1F427B56E6CC}" type="pres">
      <dgm:prSet presAssocID="{4E8878DE-300A-4422-B2AC-A4EDFB7BA4DD}" presName="parSh" presStyleLbl="node1" presStyleIdx="1" presStyleCnt="4"/>
      <dgm:spPr/>
      <dgm:t>
        <a:bodyPr/>
        <a:lstStyle/>
        <a:p>
          <a:endParaRPr lang="fr-FR"/>
        </a:p>
      </dgm:t>
    </dgm:pt>
    <dgm:pt modelId="{4C7B07AF-6869-41EF-A0B4-B9EB26E4EE42}" type="pres">
      <dgm:prSet presAssocID="{4E8878DE-300A-4422-B2AC-A4EDFB7BA4DD}" presName="desTx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CCFF94-1B62-4AB6-BCFC-B40629088BC1}" type="pres">
      <dgm:prSet presAssocID="{EF063455-6B6F-477A-8DA1-CD7F52D6D789}" presName="sibTrans" presStyleLbl="sibTrans2D1" presStyleIdx="1" presStyleCnt="3"/>
      <dgm:spPr/>
      <dgm:t>
        <a:bodyPr/>
        <a:lstStyle/>
        <a:p>
          <a:endParaRPr lang="fr-FR"/>
        </a:p>
      </dgm:t>
    </dgm:pt>
    <dgm:pt modelId="{B8D48825-66B0-4E0B-9C1C-0BC2BA5EF1E0}" type="pres">
      <dgm:prSet presAssocID="{EF063455-6B6F-477A-8DA1-CD7F52D6D789}" presName="connTx" presStyleLbl="sibTrans2D1" presStyleIdx="1" presStyleCnt="3"/>
      <dgm:spPr/>
      <dgm:t>
        <a:bodyPr/>
        <a:lstStyle/>
        <a:p>
          <a:endParaRPr lang="fr-FR"/>
        </a:p>
      </dgm:t>
    </dgm:pt>
    <dgm:pt modelId="{F0C5F688-ADCC-4430-B722-835307B80351}" type="pres">
      <dgm:prSet presAssocID="{A3D958F9-BF78-4062-878F-9142D17F2D78}" presName="composite" presStyleCnt="0"/>
      <dgm:spPr/>
    </dgm:pt>
    <dgm:pt modelId="{DC39E24C-B9EC-4AD1-8B3D-79FBEE8564E0}" type="pres">
      <dgm:prSet presAssocID="{A3D958F9-BF78-4062-878F-9142D17F2D78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47C4F-47A4-4E8A-A126-FBB29A8EA956}" type="pres">
      <dgm:prSet presAssocID="{A3D958F9-BF78-4062-878F-9142D17F2D78}" presName="parSh" presStyleLbl="node1" presStyleIdx="2" presStyleCnt="4"/>
      <dgm:spPr/>
      <dgm:t>
        <a:bodyPr/>
        <a:lstStyle/>
        <a:p>
          <a:endParaRPr lang="fr-FR"/>
        </a:p>
      </dgm:t>
    </dgm:pt>
    <dgm:pt modelId="{3BAD96D3-45F2-4D71-814F-C84EDE7615B3}" type="pres">
      <dgm:prSet presAssocID="{A3D958F9-BF78-4062-878F-9142D17F2D78}" presName="desTx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39D0975-C3DE-4549-BF59-FBD0A885BDDB}" type="pres">
      <dgm:prSet presAssocID="{3E00DD03-80C0-4603-8AE6-62997CFF50B2}" presName="sibTrans" presStyleLbl="sibTrans2D1" presStyleIdx="2" presStyleCnt="3"/>
      <dgm:spPr/>
      <dgm:t>
        <a:bodyPr/>
        <a:lstStyle/>
        <a:p>
          <a:endParaRPr lang="fr-FR"/>
        </a:p>
      </dgm:t>
    </dgm:pt>
    <dgm:pt modelId="{0D1D90FF-089A-4390-8BDF-61E514E3B853}" type="pres">
      <dgm:prSet presAssocID="{3E00DD03-80C0-4603-8AE6-62997CFF50B2}" presName="connTx" presStyleLbl="sibTrans2D1" presStyleIdx="2" presStyleCnt="3"/>
      <dgm:spPr/>
      <dgm:t>
        <a:bodyPr/>
        <a:lstStyle/>
        <a:p>
          <a:endParaRPr lang="fr-FR"/>
        </a:p>
      </dgm:t>
    </dgm:pt>
    <dgm:pt modelId="{B065BBA6-6A86-411A-A680-E94F4D84497C}" type="pres">
      <dgm:prSet presAssocID="{05DBC1AC-7570-4069-A809-FE48F42E7470}" presName="composite" presStyleCnt="0"/>
      <dgm:spPr/>
    </dgm:pt>
    <dgm:pt modelId="{3AD60CB5-C848-44AB-8B45-6F716C6B7FF9}" type="pres">
      <dgm:prSet presAssocID="{05DBC1AC-7570-4069-A809-FE48F42E7470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6979F28-09DB-43C9-9C21-2E8800EE8C72}" type="pres">
      <dgm:prSet presAssocID="{05DBC1AC-7570-4069-A809-FE48F42E7470}" presName="parSh" presStyleLbl="node1" presStyleIdx="3" presStyleCnt="4"/>
      <dgm:spPr/>
      <dgm:t>
        <a:bodyPr/>
        <a:lstStyle/>
        <a:p>
          <a:endParaRPr lang="fr-FR"/>
        </a:p>
      </dgm:t>
    </dgm:pt>
    <dgm:pt modelId="{87F64A57-8856-40D6-B091-1B3246F5CCC6}" type="pres">
      <dgm:prSet presAssocID="{05DBC1AC-7570-4069-A809-FE48F42E7470}" presName="desTx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EF70736-3B0A-48BE-9661-6D20A269C68B}" type="presOf" srcId="{649DFF36-8828-4DB4-BD05-10ABC96771EC}" destId="{87F64A57-8856-40D6-B091-1B3246F5CCC6}" srcOrd="0" destOrd="2" presId="urn:microsoft.com/office/officeart/2005/8/layout/process3"/>
    <dgm:cxn modelId="{EBCA4CF9-C576-4592-B26E-174B2DC8F14C}" type="presOf" srcId="{0A02CD59-2082-47F2-8115-6A756AD4C07B}" destId="{E78037F7-5E1C-42DE-ACA1-706C5751854B}" srcOrd="0" destOrd="0" presId="urn:microsoft.com/office/officeart/2005/8/layout/process3"/>
    <dgm:cxn modelId="{993672C4-857E-447F-BCBC-28F189E01E00}" type="presOf" srcId="{05DBC1AC-7570-4069-A809-FE48F42E7470}" destId="{3AD60CB5-C848-44AB-8B45-6F716C6B7FF9}" srcOrd="0" destOrd="0" presId="urn:microsoft.com/office/officeart/2005/8/layout/process3"/>
    <dgm:cxn modelId="{27D15BA2-2E96-4124-A9CA-39CD825126D7}" srcId="{8BA39784-6CD7-42D6-A52D-3DF00C9D3512}" destId="{5CD3CA91-05CC-40C8-8A33-648CB24356D2}" srcOrd="0" destOrd="0" parTransId="{6A8BE844-4DC9-4B90-B6AB-92CD206699B5}" sibTransId="{0A02CD59-2082-47F2-8115-6A756AD4C07B}"/>
    <dgm:cxn modelId="{D0E759FB-DC75-4FC6-81AA-572C2ECECEBF}" srcId="{05DBC1AC-7570-4069-A809-FE48F42E7470}" destId="{FF21CBF9-5EB5-4E28-80E9-121FCD00B7A2}" srcOrd="0" destOrd="0" parTransId="{E88AE7D8-68A5-4EA6-90CE-FF66BE4D49D4}" sibTransId="{3E6A04EF-898B-455A-B298-85DCDC728FAD}"/>
    <dgm:cxn modelId="{7E6DC985-E63E-4512-9A44-7770D0C48A34}" type="presOf" srcId="{EF063455-6B6F-477A-8DA1-CD7F52D6D789}" destId="{B8D48825-66B0-4E0B-9C1C-0BC2BA5EF1E0}" srcOrd="1" destOrd="0" presId="urn:microsoft.com/office/officeart/2005/8/layout/process3"/>
    <dgm:cxn modelId="{A144F9D3-53BF-4EE6-AD94-6E9E841BCE20}" srcId="{5CD3CA91-05CC-40C8-8A33-648CB24356D2}" destId="{E500D679-0EBF-44A8-95FB-5FE9B97CD91A}" srcOrd="0" destOrd="0" parTransId="{5D914750-52BF-4A90-99AF-B94130BE0E22}" sibTransId="{86242849-B81C-40CC-A1F1-DFF734FCF308}"/>
    <dgm:cxn modelId="{B12813AB-0035-40DA-B077-F512D7150960}" type="presOf" srcId="{A3D958F9-BF78-4062-878F-9142D17F2D78}" destId="{DC39E24C-B9EC-4AD1-8B3D-79FBEE8564E0}" srcOrd="0" destOrd="0" presId="urn:microsoft.com/office/officeart/2005/8/layout/process3"/>
    <dgm:cxn modelId="{9867DCAE-DCE9-4711-A984-123EB42D7350}" type="presOf" srcId="{A88CA003-B7F9-4826-8689-D3B9E71E4389}" destId="{3BAD96D3-45F2-4D71-814F-C84EDE7615B3}" srcOrd="0" destOrd="0" presId="urn:microsoft.com/office/officeart/2005/8/layout/process3"/>
    <dgm:cxn modelId="{27218373-5DE1-4E1E-836C-137351460F6E}" type="presOf" srcId="{4E8878DE-300A-4422-B2AC-A4EDFB7BA4DD}" destId="{8DAE9149-64F4-4700-A824-1F427B56E6CC}" srcOrd="1" destOrd="0" presId="urn:microsoft.com/office/officeart/2005/8/layout/process3"/>
    <dgm:cxn modelId="{260E96C7-040D-42E5-B0F4-B86DC9183656}" type="presOf" srcId="{3E00DD03-80C0-4603-8AE6-62997CFF50B2}" destId="{0D1D90FF-089A-4390-8BDF-61E514E3B853}" srcOrd="1" destOrd="0" presId="urn:microsoft.com/office/officeart/2005/8/layout/process3"/>
    <dgm:cxn modelId="{58758FCB-BE24-4A7D-9EE1-A6DA64090D6A}" type="presOf" srcId="{0A02CD59-2082-47F2-8115-6A756AD4C07B}" destId="{33983D89-C2E0-49E6-96F0-C0A5B8B963AA}" srcOrd="1" destOrd="0" presId="urn:microsoft.com/office/officeart/2005/8/layout/process3"/>
    <dgm:cxn modelId="{B4184AF8-9869-44B9-94E7-E04BD2F468EB}" srcId="{05DBC1AC-7570-4069-A809-FE48F42E7470}" destId="{FAC48666-D5F2-4842-893D-008914D1C027}" srcOrd="1" destOrd="0" parTransId="{DF780BCC-6F6C-4455-B95F-2C029C409D67}" sibTransId="{B91B4E65-35EB-45C5-8CB1-83389C945158}"/>
    <dgm:cxn modelId="{80E5E682-12BA-4A3C-AB7B-F88347B7BD2B}" type="presOf" srcId="{05DBC1AC-7570-4069-A809-FE48F42E7470}" destId="{96979F28-09DB-43C9-9C21-2E8800EE8C72}" srcOrd="1" destOrd="0" presId="urn:microsoft.com/office/officeart/2005/8/layout/process3"/>
    <dgm:cxn modelId="{7B87B18D-1300-497F-ADF7-FB9C63B2F7C0}" type="presOf" srcId="{A3D958F9-BF78-4062-878F-9142D17F2D78}" destId="{A4647C4F-47A4-4E8A-A126-FBB29A8EA956}" srcOrd="1" destOrd="0" presId="urn:microsoft.com/office/officeart/2005/8/layout/process3"/>
    <dgm:cxn modelId="{BB0ED61E-DF60-413D-9FC3-04610C2BFCCE}" type="presOf" srcId="{5CD3CA91-05CC-40C8-8A33-648CB24356D2}" destId="{DBE57A71-74CF-49E3-A0B9-51683D01DBBB}" srcOrd="1" destOrd="0" presId="urn:microsoft.com/office/officeart/2005/8/layout/process3"/>
    <dgm:cxn modelId="{EA33E828-B7E4-4E29-908E-E62B1714EE27}" type="presOf" srcId="{A3C9331A-8E40-4A69-9583-53A91FB6EE89}" destId="{4C7B07AF-6869-41EF-A0B4-B9EB26E4EE42}" srcOrd="0" destOrd="0" presId="urn:microsoft.com/office/officeart/2005/8/layout/process3"/>
    <dgm:cxn modelId="{FBD2679A-499B-4725-8ECF-3473231F9AF1}" type="presOf" srcId="{FAC48666-D5F2-4842-893D-008914D1C027}" destId="{87F64A57-8856-40D6-B091-1B3246F5CCC6}" srcOrd="0" destOrd="1" presId="urn:microsoft.com/office/officeart/2005/8/layout/process3"/>
    <dgm:cxn modelId="{8382C4A3-9F8D-456E-8222-721AB5E9309A}" srcId="{A3D958F9-BF78-4062-878F-9142D17F2D78}" destId="{A88CA003-B7F9-4826-8689-D3B9E71E4389}" srcOrd="0" destOrd="0" parTransId="{E84624A7-4226-4DEB-BA83-37D36492D32D}" sibTransId="{321C72C5-7250-401D-8D5D-CB77BDC15D3D}"/>
    <dgm:cxn modelId="{7AA2549B-F5B4-43B3-BDD3-E5F02D73825C}" srcId="{5CD3CA91-05CC-40C8-8A33-648CB24356D2}" destId="{31CA4D7C-4380-4131-8E5D-73041F336F02}" srcOrd="1" destOrd="0" parTransId="{98496448-31DF-4B0B-A566-3EFDA301E584}" sibTransId="{A997AE03-8085-4B1E-8F4A-19B3E229F1D2}"/>
    <dgm:cxn modelId="{DD1F26C4-29D2-4BC8-B318-AF4FC0B2C01C}" srcId="{8BA39784-6CD7-42D6-A52D-3DF00C9D3512}" destId="{A3D958F9-BF78-4062-878F-9142D17F2D78}" srcOrd="2" destOrd="0" parTransId="{ED6EEB99-FCF3-46C5-92C7-9649794E2E21}" sibTransId="{3E00DD03-80C0-4603-8AE6-62997CFF50B2}"/>
    <dgm:cxn modelId="{9C84D9E3-C8DF-4DA3-A943-451D2110641D}" srcId="{4E8878DE-300A-4422-B2AC-A4EDFB7BA4DD}" destId="{A3C9331A-8E40-4A69-9583-53A91FB6EE89}" srcOrd="0" destOrd="0" parTransId="{6CC6C887-BF95-47A7-A11F-C9863ABD7F03}" sibTransId="{744AA1B2-C442-4582-B6A9-5E6BFB6E1121}"/>
    <dgm:cxn modelId="{DF7EB02A-6651-4F3E-81DA-C696F80F285D}" type="presOf" srcId="{E500D679-0EBF-44A8-95FB-5FE9B97CD91A}" destId="{CD3A06D1-F98C-422B-BA4E-231B81F693ED}" srcOrd="0" destOrd="0" presId="urn:microsoft.com/office/officeart/2005/8/layout/process3"/>
    <dgm:cxn modelId="{F9D8F2FE-8ECA-49FB-AEF2-13D6389E813D}" type="presOf" srcId="{FF21CBF9-5EB5-4E28-80E9-121FCD00B7A2}" destId="{87F64A57-8856-40D6-B091-1B3246F5CCC6}" srcOrd="0" destOrd="0" presId="urn:microsoft.com/office/officeart/2005/8/layout/process3"/>
    <dgm:cxn modelId="{22B652B7-7794-4E2A-9D90-631C66D48FC5}" type="presOf" srcId="{31CA4D7C-4380-4131-8E5D-73041F336F02}" destId="{CD3A06D1-F98C-422B-BA4E-231B81F693ED}" srcOrd="0" destOrd="1" presId="urn:microsoft.com/office/officeart/2005/8/layout/process3"/>
    <dgm:cxn modelId="{CB1CD2F9-79CF-48C3-AEAD-1EA2072F8EDF}" type="presOf" srcId="{3E00DD03-80C0-4603-8AE6-62997CFF50B2}" destId="{839D0975-C3DE-4549-BF59-FBD0A885BDDB}" srcOrd="0" destOrd="0" presId="urn:microsoft.com/office/officeart/2005/8/layout/process3"/>
    <dgm:cxn modelId="{07C9DD32-7B62-4839-93BE-A1825C755BE2}" srcId="{8BA39784-6CD7-42D6-A52D-3DF00C9D3512}" destId="{05DBC1AC-7570-4069-A809-FE48F42E7470}" srcOrd="3" destOrd="0" parTransId="{744F15C9-A367-4DAE-80F1-8930E4BF80E0}" sibTransId="{7163011B-2851-401D-B80E-467E2C4902DB}"/>
    <dgm:cxn modelId="{A223E9CD-7021-46A2-A13F-04D667366113}" srcId="{05DBC1AC-7570-4069-A809-FE48F42E7470}" destId="{649DFF36-8828-4DB4-BD05-10ABC96771EC}" srcOrd="2" destOrd="0" parTransId="{BBFCD156-E118-4059-B6BD-CC00778D826F}" sibTransId="{DBB64DC0-EDE0-45F7-9819-E23750166D5F}"/>
    <dgm:cxn modelId="{F39785A9-D448-46B2-B3B0-3BE43DB284A4}" type="presOf" srcId="{4E8878DE-300A-4422-B2AC-A4EDFB7BA4DD}" destId="{893C3954-0AE9-4749-897C-344E93773A0F}" srcOrd="0" destOrd="0" presId="urn:microsoft.com/office/officeart/2005/8/layout/process3"/>
    <dgm:cxn modelId="{6CAA0C10-2F85-47D9-8FD0-035D342CE9CE}" type="presOf" srcId="{8BA39784-6CD7-42D6-A52D-3DF00C9D3512}" destId="{71838B6A-3B63-459C-8AB5-2ED4E3DB959C}" srcOrd="0" destOrd="0" presId="urn:microsoft.com/office/officeart/2005/8/layout/process3"/>
    <dgm:cxn modelId="{E51B7B9D-B4DC-409E-B6D9-C9CD1F3C061D}" type="presOf" srcId="{5CD3CA91-05CC-40C8-8A33-648CB24356D2}" destId="{87DAD5A0-2D3F-42AA-8C3E-3BF28950DD0B}" srcOrd="0" destOrd="0" presId="urn:microsoft.com/office/officeart/2005/8/layout/process3"/>
    <dgm:cxn modelId="{86DF214B-B7D9-48CE-9DC7-42C87EFF1472}" srcId="{8BA39784-6CD7-42D6-A52D-3DF00C9D3512}" destId="{4E8878DE-300A-4422-B2AC-A4EDFB7BA4DD}" srcOrd="1" destOrd="0" parTransId="{9F80A116-6CD1-455E-9835-071F74AD49D5}" sibTransId="{EF063455-6B6F-477A-8DA1-CD7F52D6D789}"/>
    <dgm:cxn modelId="{921EB38E-AC0E-44EF-877A-68A17439593B}" type="presOf" srcId="{EF063455-6B6F-477A-8DA1-CD7F52D6D789}" destId="{29CCFF94-1B62-4AB6-BCFC-B40629088BC1}" srcOrd="0" destOrd="0" presId="urn:microsoft.com/office/officeart/2005/8/layout/process3"/>
    <dgm:cxn modelId="{42A9A2ED-EBF0-4F20-93D9-8259D6083292}" type="presParOf" srcId="{71838B6A-3B63-459C-8AB5-2ED4E3DB959C}" destId="{11070881-993A-4FFC-97C0-C41E0F3BB02A}" srcOrd="0" destOrd="0" presId="urn:microsoft.com/office/officeart/2005/8/layout/process3"/>
    <dgm:cxn modelId="{DE3D589D-0FBB-4C88-9284-28CD922B9AB7}" type="presParOf" srcId="{11070881-993A-4FFC-97C0-C41E0F3BB02A}" destId="{87DAD5A0-2D3F-42AA-8C3E-3BF28950DD0B}" srcOrd="0" destOrd="0" presId="urn:microsoft.com/office/officeart/2005/8/layout/process3"/>
    <dgm:cxn modelId="{99E4B5C6-0297-432E-8E32-86999380A6EC}" type="presParOf" srcId="{11070881-993A-4FFC-97C0-C41E0F3BB02A}" destId="{DBE57A71-74CF-49E3-A0B9-51683D01DBBB}" srcOrd="1" destOrd="0" presId="urn:microsoft.com/office/officeart/2005/8/layout/process3"/>
    <dgm:cxn modelId="{D67C048A-71C6-4D4E-B56A-AD1A3A23AA65}" type="presParOf" srcId="{11070881-993A-4FFC-97C0-C41E0F3BB02A}" destId="{CD3A06D1-F98C-422B-BA4E-231B81F693ED}" srcOrd="2" destOrd="0" presId="urn:microsoft.com/office/officeart/2005/8/layout/process3"/>
    <dgm:cxn modelId="{36E08A18-B326-4018-8B16-983F5A4C6097}" type="presParOf" srcId="{71838B6A-3B63-459C-8AB5-2ED4E3DB959C}" destId="{E78037F7-5E1C-42DE-ACA1-706C5751854B}" srcOrd="1" destOrd="0" presId="urn:microsoft.com/office/officeart/2005/8/layout/process3"/>
    <dgm:cxn modelId="{899BA131-8147-4ED8-BDCE-7F81403ED328}" type="presParOf" srcId="{E78037F7-5E1C-42DE-ACA1-706C5751854B}" destId="{33983D89-C2E0-49E6-96F0-C0A5B8B963AA}" srcOrd="0" destOrd="0" presId="urn:microsoft.com/office/officeart/2005/8/layout/process3"/>
    <dgm:cxn modelId="{DCAA9BCC-CAA6-42DA-B275-51905307C6FA}" type="presParOf" srcId="{71838B6A-3B63-459C-8AB5-2ED4E3DB959C}" destId="{798ABD68-BB3B-43E5-A135-C71D56970B41}" srcOrd="2" destOrd="0" presId="urn:microsoft.com/office/officeart/2005/8/layout/process3"/>
    <dgm:cxn modelId="{6B999B6E-9247-4374-ACEF-AF5A58D57F32}" type="presParOf" srcId="{798ABD68-BB3B-43E5-A135-C71D56970B41}" destId="{893C3954-0AE9-4749-897C-344E93773A0F}" srcOrd="0" destOrd="0" presId="urn:microsoft.com/office/officeart/2005/8/layout/process3"/>
    <dgm:cxn modelId="{B67AC0D0-4023-4117-9119-15730DFC4416}" type="presParOf" srcId="{798ABD68-BB3B-43E5-A135-C71D56970B41}" destId="{8DAE9149-64F4-4700-A824-1F427B56E6CC}" srcOrd="1" destOrd="0" presId="urn:microsoft.com/office/officeart/2005/8/layout/process3"/>
    <dgm:cxn modelId="{2EFCD8C2-D6E8-4168-8009-FAD5932C04F9}" type="presParOf" srcId="{798ABD68-BB3B-43E5-A135-C71D56970B41}" destId="{4C7B07AF-6869-41EF-A0B4-B9EB26E4EE42}" srcOrd="2" destOrd="0" presId="urn:microsoft.com/office/officeart/2005/8/layout/process3"/>
    <dgm:cxn modelId="{C95893AE-877D-43F5-95AE-2BF2CF1332EB}" type="presParOf" srcId="{71838B6A-3B63-459C-8AB5-2ED4E3DB959C}" destId="{29CCFF94-1B62-4AB6-BCFC-B40629088BC1}" srcOrd="3" destOrd="0" presId="urn:microsoft.com/office/officeart/2005/8/layout/process3"/>
    <dgm:cxn modelId="{6E872688-556C-431A-AA2F-429BDA6EB158}" type="presParOf" srcId="{29CCFF94-1B62-4AB6-BCFC-B40629088BC1}" destId="{B8D48825-66B0-4E0B-9C1C-0BC2BA5EF1E0}" srcOrd="0" destOrd="0" presId="urn:microsoft.com/office/officeart/2005/8/layout/process3"/>
    <dgm:cxn modelId="{C2D2BEDE-7694-4382-9678-B3666CE5E66E}" type="presParOf" srcId="{71838B6A-3B63-459C-8AB5-2ED4E3DB959C}" destId="{F0C5F688-ADCC-4430-B722-835307B80351}" srcOrd="4" destOrd="0" presId="urn:microsoft.com/office/officeart/2005/8/layout/process3"/>
    <dgm:cxn modelId="{B128BD6B-303F-4E17-A51D-4F06F74FD076}" type="presParOf" srcId="{F0C5F688-ADCC-4430-B722-835307B80351}" destId="{DC39E24C-B9EC-4AD1-8B3D-79FBEE8564E0}" srcOrd="0" destOrd="0" presId="urn:microsoft.com/office/officeart/2005/8/layout/process3"/>
    <dgm:cxn modelId="{1582A7C4-59F8-4272-AC49-13E35471FE7D}" type="presParOf" srcId="{F0C5F688-ADCC-4430-B722-835307B80351}" destId="{A4647C4F-47A4-4E8A-A126-FBB29A8EA956}" srcOrd="1" destOrd="0" presId="urn:microsoft.com/office/officeart/2005/8/layout/process3"/>
    <dgm:cxn modelId="{899FDC9C-7FB3-4ACA-90EF-DC5D4D91DDF6}" type="presParOf" srcId="{F0C5F688-ADCC-4430-B722-835307B80351}" destId="{3BAD96D3-45F2-4D71-814F-C84EDE7615B3}" srcOrd="2" destOrd="0" presId="urn:microsoft.com/office/officeart/2005/8/layout/process3"/>
    <dgm:cxn modelId="{59E4D54F-009C-4A61-A581-D06BDF75C7B6}" type="presParOf" srcId="{71838B6A-3B63-459C-8AB5-2ED4E3DB959C}" destId="{839D0975-C3DE-4549-BF59-FBD0A885BDDB}" srcOrd="5" destOrd="0" presId="urn:microsoft.com/office/officeart/2005/8/layout/process3"/>
    <dgm:cxn modelId="{63FE1CCA-C048-4DDC-B652-4AB7F921E551}" type="presParOf" srcId="{839D0975-C3DE-4549-BF59-FBD0A885BDDB}" destId="{0D1D90FF-089A-4390-8BDF-61E514E3B853}" srcOrd="0" destOrd="0" presId="urn:microsoft.com/office/officeart/2005/8/layout/process3"/>
    <dgm:cxn modelId="{CEEA8BB9-13B6-44F1-AC08-9F5FC1232D56}" type="presParOf" srcId="{71838B6A-3B63-459C-8AB5-2ED4E3DB959C}" destId="{B065BBA6-6A86-411A-A680-E94F4D84497C}" srcOrd="6" destOrd="0" presId="urn:microsoft.com/office/officeart/2005/8/layout/process3"/>
    <dgm:cxn modelId="{94929DCC-79B5-4EA9-AF0A-C287338E6B3D}" type="presParOf" srcId="{B065BBA6-6A86-411A-A680-E94F4D84497C}" destId="{3AD60CB5-C848-44AB-8B45-6F716C6B7FF9}" srcOrd="0" destOrd="0" presId="urn:microsoft.com/office/officeart/2005/8/layout/process3"/>
    <dgm:cxn modelId="{DC3745AE-1977-48EE-9881-367812123B4B}" type="presParOf" srcId="{B065BBA6-6A86-411A-A680-E94F4D84497C}" destId="{96979F28-09DB-43C9-9C21-2E8800EE8C72}" srcOrd="1" destOrd="0" presId="urn:microsoft.com/office/officeart/2005/8/layout/process3"/>
    <dgm:cxn modelId="{FC4314D2-903B-4446-A9E4-606483170A03}" type="presParOf" srcId="{B065BBA6-6A86-411A-A680-E94F4D84497C}" destId="{87F64A57-8856-40D6-B091-1B3246F5CCC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A39784-6CD7-42D6-A52D-3DF00C9D3512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CD3CA91-05CC-40C8-8A33-648CB24356D2}">
      <dgm:prSet phldrT="[Texte]" custT="1"/>
      <dgm:spPr>
        <a:solidFill>
          <a:schemeClr val="accent1"/>
        </a:solidFill>
      </dgm:spPr>
      <dgm:t>
        <a:bodyPr/>
        <a:lstStyle/>
        <a:p>
          <a:r>
            <a:rPr lang="fr-FR" sz="1400" dirty="0"/>
            <a:t>Janvier 2024</a:t>
          </a:r>
        </a:p>
      </dgm:t>
    </dgm:pt>
    <dgm:pt modelId="{6A8BE844-4DC9-4B90-B6AB-92CD206699B5}" type="parTrans" cxnId="{27D15BA2-2E96-4124-A9CA-39CD825126D7}">
      <dgm:prSet/>
      <dgm:spPr/>
      <dgm:t>
        <a:bodyPr/>
        <a:lstStyle/>
        <a:p>
          <a:endParaRPr lang="fr-FR" sz="1400"/>
        </a:p>
      </dgm:t>
    </dgm:pt>
    <dgm:pt modelId="{0A02CD59-2082-47F2-8115-6A756AD4C07B}" type="sibTrans" cxnId="{27D15BA2-2E96-4124-A9CA-39CD825126D7}">
      <dgm:prSet custT="1"/>
      <dgm:spPr/>
      <dgm:t>
        <a:bodyPr/>
        <a:lstStyle/>
        <a:p>
          <a:endParaRPr lang="fr-FR" sz="1100"/>
        </a:p>
      </dgm:t>
    </dgm:pt>
    <dgm:pt modelId="{E500D679-0EBF-44A8-95FB-5FE9B97CD91A}">
      <dgm:prSet phldrT="[Texte]" custT="1"/>
      <dgm:spPr/>
      <dgm:t>
        <a:bodyPr/>
        <a:lstStyle/>
        <a:p>
          <a:r>
            <a:rPr lang="fr-FR" sz="1400" u="sng" dirty="0"/>
            <a:t>Fin janvier </a:t>
          </a:r>
          <a:r>
            <a:rPr lang="fr-FR" sz="1400" dirty="0"/>
            <a:t>Renvoi des tableaux complétés par le SAR aux DU au plus tard fin janvier</a:t>
          </a:r>
        </a:p>
      </dgm:t>
    </dgm:pt>
    <dgm:pt modelId="{5D914750-52BF-4A90-99AF-B94130BE0E22}" type="parTrans" cxnId="{A144F9D3-53BF-4EE6-AD94-6E9E841BCE20}">
      <dgm:prSet/>
      <dgm:spPr/>
      <dgm:t>
        <a:bodyPr/>
        <a:lstStyle/>
        <a:p>
          <a:endParaRPr lang="fr-FR" sz="1400"/>
        </a:p>
      </dgm:t>
    </dgm:pt>
    <dgm:pt modelId="{86242849-B81C-40CC-A1F1-DFF734FCF308}" type="sibTrans" cxnId="{A144F9D3-53BF-4EE6-AD94-6E9E841BCE20}">
      <dgm:prSet/>
      <dgm:spPr/>
      <dgm:t>
        <a:bodyPr/>
        <a:lstStyle/>
        <a:p>
          <a:endParaRPr lang="fr-FR" sz="1400"/>
        </a:p>
      </dgm:t>
    </dgm:pt>
    <dgm:pt modelId="{D69A1A96-2C97-4785-BF68-CEED8D5E1AFC}">
      <dgm:prSet phldrT="[Texte]" custT="1"/>
      <dgm:spPr>
        <a:solidFill>
          <a:schemeClr val="accent1"/>
        </a:solidFill>
      </dgm:spPr>
      <dgm:t>
        <a:bodyPr/>
        <a:lstStyle/>
        <a:p>
          <a:r>
            <a:rPr lang="fr-FR" sz="1400" dirty="0"/>
            <a:t>Février 2024</a:t>
          </a:r>
        </a:p>
      </dgm:t>
    </dgm:pt>
    <dgm:pt modelId="{C4A391DF-11B2-4D5F-B954-5A63631A4A91}" type="parTrans" cxnId="{8EE706F6-AE0D-459A-896F-D79EC272009D}">
      <dgm:prSet/>
      <dgm:spPr/>
      <dgm:t>
        <a:bodyPr/>
        <a:lstStyle/>
        <a:p>
          <a:endParaRPr lang="fr-FR" sz="1400"/>
        </a:p>
      </dgm:t>
    </dgm:pt>
    <dgm:pt modelId="{9F202801-A744-4274-8361-A83296B43CC9}" type="sibTrans" cxnId="{8EE706F6-AE0D-459A-896F-D79EC272009D}">
      <dgm:prSet custT="1"/>
      <dgm:spPr/>
      <dgm:t>
        <a:bodyPr/>
        <a:lstStyle/>
        <a:p>
          <a:endParaRPr lang="fr-FR" sz="1100"/>
        </a:p>
      </dgm:t>
    </dgm:pt>
    <dgm:pt modelId="{67B42651-61D0-41B3-9093-84F5087994FC}">
      <dgm:prSet phldrT="[Texte]" custT="1"/>
      <dgm:spPr/>
      <dgm:t>
        <a:bodyPr/>
        <a:lstStyle/>
        <a:p>
          <a:r>
            <a:rPr lang="fr-FR" sz="1400" b="1" u="sng" dirty="0">
              <a:solidFill>
                <a:srgbClr val="FF0000"/>
              </a:solidFill>
            </a:rPr>
            <a:t>Fin février </a:t>
          </a:r>
          <a:r>
            <a:rPr lang="fr-FR" sz="1400" b="1" dirty="0">
              <a:solidFill>
                <a:srgbClr val="FF0000"/>
              </a:solidFill>
            </a:rPr>
            <a:t>: Version V1 à envoyer à la DRED au plus tard le 28/02</a:t>
          </a:r>
        </a:p>
      </dgm:t>
    </dgm:pt>
    <dgm:pt modelId="{44CB3FCA-DEA5-4F74-8BB3-5D3D268B015B}" type="parTrans" cxnId="{B260250D-861D-46FC-82E1-39C5644F899D}">
      <dgm:prSet/>
      <dgm:spPr/>
      <dgm:t>
        <a:bodyPr/>
        <a:lstStyle/>
        <a:p>
          <a:endParaRPr lang="fr-FR" sz="1400"/>
        </a:p>
      </dgm:t>
    </dgm:pt>
    <dgm:pt modelId="{7FF14FED-0675-41A7-B106-59E3AEAD89BA}" type="sibTrans" cxnId="{B260250D-861D-46FC-82E1-39C5644F899D}">
      <dgm:prSet/>
      <dgm:spPr/>
      <dgm:t>
        <a:bodyPr/>
        <a:lstStyle/>
        <a:p>
          <a:endParaRPr lang="fr-FR" sz="1400"/>
        </a:p>
      </dgm:t>
    </dgm:pt>
    <dgm:pt modelId="{4E8878DE-300A-4422-B2AC-A4EDFB7BA4DD}">
      <dgm:prSet phldrT="[Texte]" custT="1"/>
      <dgm:spPr/>
      <dgm:t>
        <a:bodyPr/>
        <a:lstStyle/>
        <a:p>
          <a:r>
            <a:rPr lang="fr-FR" sz="1400" dirty="0"/>
            <a:t>Mars  2024</a:t>
          </a:r>
        </a:p>
      </dgm:t>
    </dgm:pt>
    <dgm:pt modelId="{9F80A116-6CD1-455E-9835-071F74AD49D5}" type="parTrans" cxnId="{86DF214B-B7D9-48CE-9DC7-42C87EFF1472}">
      <dgm:prSet/>
      <dgm:spPr/>
      <dgm:t>
        <a:bodyPr/>
        <a:lstStyle/>
        <a:p>
          <a:endParaRPr lang="fr-FR" sz="1400"/>
        </a:p>
      </dgm:t>
    </dgm:pt>
    <dgm:pt modelId="{EF063455-6B6F-477A-8DA1-CD7F52D6D789}" type="sibTrans" cxnId="{86DF214B-B7D9-48CE-9DC7-42C87EFF1472}">
      <dgm:prSet custT="1"/>
      <dgm:spPr/>
      <dgm:t>
        <a:bodyPr/>
        <a:lstStyle/>
        <a:p>
          <a:endParaRPr lang="fr-FR" sz="1400"/>
        </a:p>
      </dgm:t>
    </dgm:pt>
    <dgm:pt modelId="{A3C9331A-8E40-4A69-9583-53A91FB6EE89}">
      <dgm:prSet phldrT="[Texte]" custT="1"/>
      <dgm:spPr/>
      <dgm:t>
        <a:bodyPr/>
        <a:lstStyle/>
        <a:p>
          <a:r>
            <a:rPr lang="fr-FR" sz="1400" dirty="0"/>
            <a:t>Relecture V1 par les référents, DRED et VPR</a:t>
          </a:r>
        </a:p>
      </dgm:t>
    </dgm:pt>
    <dgm:pt modelId="{6CC6C887-BF95-47A7-A11F-C9863ABD7F03}" type="parTrans" cxnId="{9C84D9E3-C8DF-4DA3-A943-451D2110641D}">
      <dgm:prSet/>
      <dgm:spPr/>
      <dgm:t>
        <a:bodyPr/>
        <a:lstStyle/>
        <a:p>
          <a:endParaRPr lang="fr-FR" sz="1400"/>
        </a:p>
      </dgm:t>
    </dgm:pt>
    <dgm:pt modelId="{744AA1B2-C442-4582-B6A9-5E6BFB6E1121}" type="sibTrans" cxnId="{9C84D9E3-C8DF-4DA3-A943-451D2110641D}">
      <dgm:prSet/>
      <dgm:spPr/>
      <dgm:t>
        <a:bodyPr/>
        <a:lstStyle/>
        <a:p>
          <a:endParaRPr lang="fr-FR" sz="1400"/>
        </a:p>
      </dgm:t>
    </dgm:pt>
    <dgm:pt modelId="{A3D958F9-BF78-4062-878F-9142D17F2D78}">
      <dgm:prSet phldrT="[Texte]" custT="1"/>
      <dgm:spPr>
        <a:solidFill>
          <a:schemeClr val="accent1"/>
        </a:solidFill>
      </dgm:spPr>
      <dgm:t>
        <a:bodyPr/>
        <a:lstStyle/>
        <a:p>
          <a:r>
            <a:rPr lang="fr-FR" sz="1400" dirty="0"/>
            <a:t>Avril 2024</a:t>
          </a:r>
        </a:p>
      </dgm:t>
    </dgm:pt>
    <dgm:pt modelId="{ED6EEB99-FCF3-46C5-92C7-9649794E2E21}" type="parTrans" cxnId="{DD1F26C4-29D2-4BC8-B318-AF4FC0B2C01C}">
      <dgm:prSet/>
      <dgm:spPr/>
      <dgm:t>
        <a:bodyPr/>
        <a:lstStyle/>
        <a:p>
          <a:endParaRPr lang="fr-FR" sz="1800"/>
        </a:p>
      </dgm:t>
    </dgm:pt>
    <dgm:pt modelId="{3E00DD03-80C0-4603-8AE6-62997CFF50B2}" type="sibTrans" cxnId="{DD1F26C4-29D2-4BC8-B318-AF4FC0B2C01C}">
      <dgm:prSet custT="1"/>
      <dgm:spPr/>
      <dgm:t>
        <a:bodyPr/>
        <a:lstStyle/>
        <a:p>
          <a:endParaRPr lang="fr-FR" sz="2800"/>
        </a:p>
      </dgm:t>
    </dgm:pt>
    <dgm:pt modelId="{118E902C-D653-4B41-96B0-7832ED9A77CC}">
      <dgm:prSet phldrT="[Texte]" custT="1"/>
      <dgm:spPr/>
      <dgm:t>
        <a:bodyPr/>
        <a:lstStyle/>
        <a:p>
          <a:r>
            <a:rPr lang="fr-FR" sz="1400" dirty="0"/>
            <a:t>Début </a:t>
          </a:r>
          <a:r>
            <a:rPr lang="fr-FR" sz="1400"/>
            <a:t>avril: Renvoi </a:t>
          </a:r>
          <a:r>
            <a:rPr lang="fr-FR" sz="1400" dirty="0"/>
            <a:t>aux porteurs/DU de la version V1 avec commentaires</a:t>
          </a:r>
        </a:p>
      </dgm:t>
    </dgm:pt>
    <dgm:pt modelId="{42653FC9-3733-4B24-A8BD-FD0A21D20C42}" type="parTrans" cxnId="{CD0D6EBE-0953-4156-9737-2D78A9270D6C}">
      <dgm:prSet/>
      <dgm:spPr/>
      <dgm:t>
        <a:bodyPr/>
        <a:lstStyle/>
        <a:p>
          <a:endParaRPr lang="fr-FR" sz="1800"/>
        </a:p>
      </dgm:t>
    </dgm:pt>
    <dgm:pt modelId="{64AC58E1-F78E-4E73-8674-23356A3675B3}" type="sibTrans" cxnId="{CD0D6EBE-0953-4156-9737-2D78A9270D6C}">
      <dgm:prSet/>
      <dgm:spPr/>
      <dgm:t>
        <a:bodyPr/>
        <a:lstStyle/>
        <a:p>
          <a:endParaRPr lang="fr-FR" sz="1800"/>
        </a:p>
      </dgm:t>
    </dgm:pt>
    <dgm:pt modelId="{05DBC1AC-7570-4069-A809-FE48F42E7470}">
      <dgm:prSet phldrT="[Texte]" custT="1"/>
      <dgm:spPr/>
      <dgm:t>
        <a:bodyPr/>
        <a:lstStyle/>
        <a:p>
          <a:r>
            <a:rPr lang="fr-FR" sz="1400" dirty="0"/>
            <a:t>Mai 2024</a:t>
          </a:r>
        </a:p>
      </dgm:t>
    </dgm:pt>
    <dgm:pt modelId="{744F15C9-A367-4DAE-80F1-8930E4BF80E0}" type="parTrans" cxnId="{07C9DD32-7B62-4839-93BE-A1825C755BE2}">
      <dgm:prSet/>
      <dgm:spPr/>
      <dgm:t>
        <a:bodyPr/>
        <a:lstStyle/>
        <a:p>
          <a:endParaRPr lang="fr-FR" sz="1800"/>
        </a:p>
      </dgm:t>
    </dgm:pt>
    <dgm:pt modelId="{7163011B-2851-401D-B80E-467E2C4902DB}" type="sibTrans" cxnId="{07C9DD32-7B62-4839-93BE-A1825C755BE2}">
      <dgm:prSet/>
      <dgm:spPr/>
      <dgm:t>
        <a:bodyPr/>
        <a:lstStyle/>
        <a:p>
          <a:endParaRPr lang="fr-FR" sz="1800"/>
        </a:p>
      </dgm:t>
    </dgm:pt>
    <dgm:pt modelId="{FF21CBF9-5EB5-4E28-80E9-121FCD00B7A2}">
      <dgm:prSet phldrT="[Texte]" custT="1"/>
      <dgm:spPr/>
      <dgm:t>
        <a:bodyPr/>
        <a:lstStyle/>
        <a:p>
          <a:r>
            <a:rPr lang="fr-FR" sz="1400" dirty="0">
              <a:solidFill>
                <a:srgbClr val="00B0F0"/>
              </a:solidFill>
            </a:rPr>
            <a:t>Dépôt par la DRED des dossiers des UR vague E sur la plateforme HCERES (fin 01/06/2024)</a:t>
          </a:r>
        </a:p>
      </dgm:t>
    </dgm:pt>
    <dgm:pt modelId="{E88AE7D8-68A5-4EA6-90CE-FF66BE4D49D4}" type="parTrans" cxnId="{D0E759FB-DC75-4FC6-81AA-572C2ECECEBF}">
      <dgm:prSet/>
      <dgm:spPr/>
      <dgm:t>
        <a:bodyPr/>
        <a:lstStyle/>
        <a:p>
          <a:endParaRPr lang="fr-FR" sz="1800"/>
        </a:p>
      </dgm:t>
    </dgm:pt>
    <dgm:pt modelId="{3E6A04EF-898B-455A-B298-85DCDC728FAD}" type="sibTrans" cxnId="{D0E759FB-DC75-4FC6-81AA-572C2ECECEBF}">
      <dgm:prSet/>
      <dgm:spPr/>
      <dgm:t>
        <a:bodyPr/>
        <a:lstStyle/>
        <a:p>
          <a:endParaRPr lang="fr-FR" sz="1800"/>
        </a:p>
      </dgm:t>
    </dgm:pt>
    <dgm:pt modelId="{371CD24C-A34E-4969-A5F4-A4EC3C1086E5}">
      <dgm:prSet phldrT="[Texte]" custT="1"/>
      <dgm:spPr/>
      <dgm:t>
        <a:bodyPr/>
        <a:lstStyle/>
        <a:p>
          <a:r>
            <a:rPr lang="fr-FR" sz="1400" b="1" u="sng" dirty="0">
              <a:solidFill>
                <a:srgbClr val="FF0000"/>
              </a:solidFill>
            </a:rPr>
            <a:t>Fin avril </a:t>
          </a:r>
          <a:r>
            <a:rPr lang="fr-FR" sz="1400" b="1" dirty="0">
              <a:solidFill>
                <a:srgbClr val="FF0000"/>
              </a:solidFill>
            </a:rPr>
            <a:t>: Version finale à envoyer à la DRED</a:t>
          </a:r>
        </a:p>
      </dgm:t>
    </dgm:pt>
    <dgm:pt modelId="{1188227D-3700-4C25-AE5F-31BE8081D92E}" type="parTrans" cxnId="{BBCED0C8-67EF-4EBA-894E-4583FDE1E45A}">
      <dgm:prSet/>
      <dgm:spPr/>
      <dgm:t>
        <a:bodyPr/>
        <a:lstStyle/>
        <a:p>
          <a:endParaRPr lang="fr-FR" sz="1800"/>
        </a:p>
      </dgm:t>
    </dgm:pt>
    <dgm:pt modelId="{AC459A91-BC15-4418-B836-B570FF248D8F}" type="sibTrans" cxnId="{BBCED0C8-67EF-4EBA-894E-4583FDE1E45A}">
      <dgm:prSet/>
      <dgm:spPr/>
      <dgm:t>
        <a:bodyPr/>
        <a:lstStyle/>
        <a:p>
          <a:endParaRPr lang="fr-FR" sz="1800"/>
        </a:p>
      </dgm:t>
    </dgm:pt>
    <dgm:pt modelId="{2BD1DAF6-C764-45F3-B4A0-41CCF6482398}">
      <dgm:prSet phldrT="[Texte]" custT="1"/>
      <dgm:spPr/>
      <dgm:t>
        <a:bodyPr/>
        <a:lstStyle/>
        <a:p>
          <a:r>
            <a:rPr lang="fr-FR" sz="1400" b="1" dirty="0"/>
            <a:t>CR 13 mai 2024 : vote de la VF </a:t>
          </a:r>
        </a:p>
      </dgm:t>
    </dgm:pt>
    <dgm:pt modelId="{AEB034E5-4124-4CFD-8C03-A84D47D08FB5}" type="parTrans" cxnId="{6BC47722-9A4B-45D4-ACB2-B15F9EDF90A9}">
      <dgm:prSet/>
      <dgm:spPr/>
      <dgm:t>
        <a:bodyPr/>
        <a:lstStyle/>
        <a:p>
          <a:endParaRPr lang="fr-FR"/>
        </a:p>
      </dgm:t>
    </dgm:pt>
    <dgm:pt modelId="{49FDEDBE-7C40-4651-A552-22E99B203A8C}" type="sibTrans" cxnId="{6BC47722-9A4B-45D4-ACB2-B15F9EDF90A9}">
      <dgm:prSet/>
      <dgm:spPr/>
      <dgm:t>
        <a:bodyPr/>
        <a:lstStyle/>
        <a:p>
          <a:endParaRPr lang="fr-FR"/>
        </a:p>
      </dgm:t>
    </dgm:pt>
    <dgm:pt modelId="{8F2A2FE1-BDB9-43D4-9D9A-D8CC5F5DE221}">
      <dgm:prSet phldrT="[Texte]" custT="1"/>
      <dgm:spPr/>
      <dgm:t>
        <a:bodyPr/>
        <a:lstStyle/>
        <a:p>
          <a:r>
            <a:rPr lang="fr-FR" sz="1400" dirty="0" smtClean="0"/>
            <a:t>HAL : rappel tout doit être déposé</a:t>
          </a:r>
          <a:endParaRPr lang="fr-FR" sz="1400" dirty="0"/>
        </a:p>
      </dgm:t>
    </dgm:pt>
    <dgm:pt modelId="{597C8F10-8BC4-4EB7-AE10-1C05D3660D75}" type="parTrans" cxnId="{366B6400-BB85-4CC1-B2D7-965E852E7278}">
      <dgm:prSet/>
      <dgm:spPr/>
    </dgm:pt>
    <dgm:pt modelId="{02156694-E7A3-4446-B3B0-801634B74A5D}" type="sibTrans" cxnId="{366B6400-BB85-4CC1-B2D7-965E852E7278}">
      <dgm:prSet/>
      <dgm:spPr/>
    </dgm:pt>
    <dgm:pt modelId="{E82ED0E9-000B-4104-B877-9423FCABC912}">
      <dgm:prSet phldrT="[Texte]" custT="1"/>
      <dgm:spPr/>
      <dgm:t>
        <a:bodyPr/>
        <a:lstStyle/>
        <a:p>
          <a:r>
            <a:rPr lang="fr-FR" sz="1400" b="1" dirty="0" smtClean="0">
              <a:solidFill>
                <a:srgbClr val="FF0000"/>
              </a:solidFill>
            </a:rPr>
            <a:t>HAL : vérifier les doublons</a:t>
          </a:r>
          <a:endParaRPr lang="fr-FR" sz="1400" b="1" dirty="0">
            <a:solidFill>
              <a:srgbClr val="FF0000"/>
            </a:solidFill>
          </a:endParaRPr>
        </a:p>
      </dgm:t>
    </dgm:pt>
    <dgm:pt modelId="{C3560D1D-0626-48F4-9A6C-B46E57606372}" type="parTrans" cxnId="{F3A20F79-8A10-467F-890B-E8D6EB55E0AD}">
      <dgm:prSet/>
      <dgm:spPr/>
    </dgm:pt>
    <dgm:pt modelId="{EE9413D7-E12C-40AB-8A8C-F4C9D1FD2EFB}" type="sibTrans" cxnId="{F3A20F79-8A10-467F-890B-E8D6EB55E0AD}">
      <dgm:prSet/>
      <dgm:spPr/>
    </dgm:pt>
    <dgm:pt modelId="{156FA920-9A84-4EB1-9B6A-618061F6473D}">
      <dgm:prSet phldrT="[Texte]" custT="1"/>
      <dgm:spPr/>
      <dgm:t>
        <a:bodyPr/>
        <a:lstStyle/>
        <a:p>
          <a:r>
            <a:rPr lang="fr-FR" sz="1400" dirty="0" smtClean="0"/>
            <a:t>HAL : commencer extraction des </a:t>
          </a:r>
          <a:r>
            <a:rPr lang="fr-FR" sz="1400" dirty="0" err="1" smtClean="0"/>
            <a:t>publi</a:t>
          </a:r>
          <a:r>
            <a:rPr lang="fr-FR" sz="1400" dirty="0" smtClean="0"/>
            <a:t> avec outil</a:t>
          </a:r>
          <a:endParaRPr lang="fr-FR" sz="1400" dirty="0"/>
        </a:p>
      </dgm:t>
    </dgm:pt>
    <dgm:pt modelId="{B4D52849-4970-47DC-AC0C-DD9D87FECCBB}" type="parTrans" cxnId="{248BCDCC-17EA-483C-9603-1C85028DE5D4}">
      <dgm:prSet/>
      <dgm:spPr/>
    </dgm:pt>
    <dgm:pt modelId="{5623A42B-5683-4830-9233-2587E019F7FC}" type="sibTrans" cxnId="{248BCDCC-17EA-483C-9603-1C85028DE5D4}">
      <dgm:prSet/>
      <dgm:spPr/>
    </dgm:pt>
    <dgm:pt modelId="{71838B6A-3B63-459C-8AB5-2ED4E3DB959C}" type="pres">
      <dgm:prSet presAssocID="{8BA39784-6CD7-42D6-A52D-3DF00C9D351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1070881-993A-4FFC-97C0-C41E0F3BB02A}" type="pres">
      <dgm:prSet presAssocID="{5CD3CA91-05CC-40C8-8A33-648CB24356D2}" presName="composite" presStyleCnt="0"/>
      <dgm:spPr/>
    </dgm:pt>
    <dgm:pt modelId="{87DAD5A0-2D3F-42AA-8C3E-3BF28950DD0B}" type="pres">
      <dgm:prSet presAssocID="{5CD3CA91-05CC-40C8-8A33-648CB24356D2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E57A71-74CF-49E3-A0B9-51683D01DBBB}" type="pres">
      <dgm:prSet presAssocID="{5CD3CA91-05CC-40C8-8A33-648CB24356D2}" presName="parSh" presStyleLbl="node1" presStyleIdx="0" presStyleCnt="5"/>
      <dgm:spPr/>
      <dgm:t>
        <a:bodyPr/>
        <a:lstStyle/>
        <a:p>
          <a:endParaRPr lang="fr-FR"/>
        </a:p>
      </dgm:t>
    </dgm:pt>
    <dgm:pt modelId="{CD3A06D1-F98C-422B-BA4E-231B81F693ED}" type="pres">
      <dgm:prSet presAssocID="{5CD3CA91-05CC-40C8-8A33-648CB24356D2}" presName="desTx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8037F7-5E1C-42DE-ACA1-706C5751854B}" type="pres">
      <dgm:prSet presAssocID="{0A02CD59-2082-47F2-8115-6A756AD4C07B}" presName="sibTrans" presStyleLbl="sibTrans2D1" presStyleIdx="0" presStyleCnt="4"/>
      <dgm:spPr/>
      <dgm:t>
        <a:bodyPr/>
        <a:lstStyle/>
        <a:p>
          <a:endParaRPr lang="fr-FR"/>
        </a:p>
      </dgm:t>
    </dgm:pt>
    <dgm:pt modelId="{33983D89-C2E0-49E6-96F0-C0A5B8B963AA}" type="pres">
      <dgm:prSet presAssocID="{0A02CD59-2082-47F2-8115-6A756AD4C07B}" presName="connTx" presStyleLbl="sibTrans2D1" presStyleIdx="0" presStyleCnt="4"/>
      <dgm:spPr/>
      <dgm:t>
        <a:bodyPr/>
        <a:lstStyle/>
        <a:p>
          <a:endParaRPr lang="fr-FR"/>
        </a:p>
      </dgm:t>
    </dgm:pt>
    <dgm:pt modelId="{1BFAAE0E-B0F7-4AF2-AB12-2D7FB997CE59}" type="pres">
      <dgm:prSet presAssocID="{D69A1A96-2C97-4785-BF68-CEED8D5E1AFC}" presName="composite" presStyleCnt="0"/>
      <dgm:spPr/>
    </dgm:pt>
    <dgm:pt modelId="{13A49418-2963-4E70-9604-598D985742A5}" type="pres">
      <dgm:prSet presAssocID="{D69A1A96-2C97-4785-BF68-CEED8D5E1AFC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307AD8-BA8F-45EE-A6D5-D2E9A4186BE8}" type="pres">
      <dgm:prSet presAssocID="{D69A1A96-2C97-4785-BF68-CEED8D5E1AFC}" presName="parSh" presStyleLbl="node1" presStyleIdx="1" presStyleCnt="5"/>
      <dgm:spPr/>
      <dgm:t>
        <a:bodyPr/>
        <a:lstStyle/>
        <a:p>
          <a:endParaRPr lang="fr-FR"/>
        </a:p>
      </dgm:t>
    </dgm:pt>
    <dgm:pt modelId="{E113A3E4-7987-464B-9266-4111A7A31DDC}" type="pres">
      <dgm:prSet presAssocID="{D69A1A96-2C97-4785-BF68-CEED8D5E1AFC}" presName="desTx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15BF5D-0DC7-4FF5-8CE5-8043B84DCB80}" type="pres">
      <dgm:prSet presAssocID="{9F202801-A744-4274-8361-A83296B43CC9}" presName="sibTrans" presStyleLbl="sibTrans2D1" presStyleIdx="1" presStyleCnt="4"/>
      <dgm:spPr/>
      <dgm:t>
        <a:bodyPr/>
        <a:lstStyle/>
        <a:p>
          <a:endParaRPr lang="fr-FR"/>
        </a:p>
      </dgm:t>
    </dgm:pt>
    <dgm:pt modelId="{15E5A1FD-0530-4A23-A743-BEC5839D6ED7}" type="pres">
      <dgm:prSet presAssocID="{9F202801-A744-4274-8361-A83296B43CC9}" presName="connTx" presStyleLbl="sibTrans2D1" presStyleIdx="1" presStyleCnt="4"/>
      <dgm:spPr/>
      <dgm:t>
        <a:bodyPr/>
        <a:lstStyle/>
        <a:p>
          <a:endParaRPr lang="fr-FR"/>
        </a:p>
      </dgm:t>
    </dgm:pt>
    <dgm:pt modelId="{798ABD68-BB3B-43E5-A135-C71D56970B41}" type="pres">
      <dgm:prSet presAssocID="{4E8878DE-300A-4422-B2AC-A4EDFB7BA4DD}" presName="composite" presStyleCnt="0"/>
      <dgm:spPr/>
    </dgm:pt>
    <dgm:pt modelId="{893C3954-0AE9-4749-897C-344E93773A0F}" type="pres">
      <dgm:prSet presAssocID="{4E8878DE-300A-4422-B2AC-A4EDFB7BA4DD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AE9149-64F4-4700-A824-1F427B56E6CC}" type="pres">
      <dgm:prSet presAssocID="{4E8878DE-300A-4422-B2AC-A4EDFB7BA4DD}" presName="parSh" presStyleLbl="node1" presStyleIdx="2" presStyleCnt="5"/>
      <dgm:spPr/>
      <dgm:t>
        <a:bodyPr/>
        <a:lstStyle/>
        <a:p>
          <a:endParaRPr lang="fr-FR"/>
        </a:p>
      </dgm:t>
    </dgm:pt>
    <dgm:pt modelId="{4C7B07AF-6869-41EF-A0B4-B9EB26E4EE42}" type="pres">
      <dgm:prSet presAssocID="{4E8878DE-300A-4422-B2AC-A4EDFB7BA4DD}" presName="desTx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CCFF94-1B62-4AB6-BCFC-B40629088BC1}" type="pres">
      <dgm:prSet presAssocID="{EF063455-6B6F-477A-8DA1-CD7F52D6D789}" presName="sibTrans" presStyleLbl="sibTrans2D1" presStyleIdx="2" presStyleCnt="4"/>
      <dgm:spPr/>
      <dgm:t>
        <a:bodyPr/>
        <a:lstStyle/>
        <a:p>
          <a:endParaRPr lang="fr-FR"/>
        </a:p>
      </dgm:t>
    </dgm:pt>
    <dgm:pt modelId="{B8D48825-66B0-4E0B-9C1C-0BC2BA5EF1E0}" type="pres">
      <dgm:prSet presAssocID="{EF063455-6B6F-477A-8DA1-CD7F52D6D789}" presName="connTx" presStyleLbl="sibTrans2D1" presStyleIdx="2" presStyleCnt="4"/>
      <dgm:spPr/>
      <dgm:t>
        <a:bodyPr/>
        <a:lstStyle/>
        <a:p>
          <a:endParaRPr lang="fr-FR"/>
        </a:p>
      </dgm:t>
    </dgm:pt>
    <dgm:pt modelId="{F0C5F688-ADCC-4430-B722-835307B80351}" type="pres">
      <dgm:prSet presAssocID="{A3D958F9-BF78-4062-878F-9142D17F2D78}" presName="composite" presStyleCnt="0"/>
      <dgm:spPr/>
    </dgm:pt>
    <dgm:pt modelId="{DC39E24C-B9EC-4AD1-8B3D-79FBEE8564E0}" type="pres">
      <dgm:prSet presAssocID="{A3D958F9-BF78-4062-878F-9142D17F2D78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47C4F-47A4-4E8A-A126-FBB29A8EA956}" type="pres">
      <dgm:prSet presAssocID="{A3D958F9-BF78-4062-878F-9142D17F2D78}" presName="parSh" presStyleLbl="node1" presStyleIdx="3" presStyleCnt="5"/>
      <dgm:spPr/>
      <dgm:t>
        <a:bodyPr/>
        <a:lstStyle/>
        <a:p>
          <a:endParaRPr lang="fr-FR"/>
        </a:p>
      </dgm:t>
    </dgm:pt>
    <dgm:pt modelId="{3BAD96D3-45F2-4D71-814F-C84EDE7615B3}" type="pres">
      <dgm:prSet presAssocID="{A3D958F9-BF78-4062-878F-9142D17F2D78}" presName="desTx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39D0975-C3DE-4549-BF59-FBD0A885BDDB}" type="pres">
      <dgm:prSet presAssocID="{3E00DD03-80C0-4603-8AE6-62997CFF50B2}" presName="sibTrans" presStyleLbl="sibTrans2D1" presStyleIdx="3" presStyleCnt="4"/>
      <dgm:spPr/>
      <dgm:t>
        <a:bodyPr/>
        <a:lstStyle/>
        <a:p>
          <a:endParaRPr lang="fr-FR"/>
        </a:p>
      </dgm:t>
    </dgm:pt>
    <dgm:pt modelId="{0D1D90FF-089A-4390-8BDF-61E514E3B853}" type="pres">
      <dgm:prSet presAssocID="{3E00DD03-80C0-4603-8AE6-62997CFF50B2}" presName="connTx" presStyleLbl="sibTrans2D1" presStyleIdx="3" presStyleCnt="4"/>
      <dgm:spPr/>
      <dgm:t>
        <a:bodyPr/>
        <a:lstStyle/>
        <a:p>
          <a:endParaRPr lang="fr-FR"/>
        </a:p>
      </dgm:t>
    </dgm:pt>
    <dgm:pt modelId="{B065BBA6-6A86-411A-A680-E94F4D84497C}" type="pres">
      <dgm:prSet presAssocID="{05DBC1AC-7570-4069-A809-FE48F42E7470}" presName="composite" presStyleCnt="0"/>
      <dgm:spPr/>
    </dgm:pt>
    <dgm:pt modelId="{3AD60CB5-C848-44AB-8B45-6F716C6B7FF9}" type="pres">
      <dgm:prSet presAssocID="{05DBC1AC-7570-4069-A809-FE48F42E7470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6979F28-09DB-43C9-9C21-2E8800EE8C72}" type="pres">
      <dgm:prSet presAssocID="{05DBC1AC-7570-4069-A809-FE48F42E7470}" presName="parSh" presStyleLbl="node1" presStyleIdx="4" presStyleCnt="5"/>
      <dgm:spPr/>
      <dgm:t>
        <a:bodyPr/>
        <a:lstStyle/>
        <a:p>
          <a:endParaRPr lang="fr-FR"/>
        </a:p>
      </dgm:t>
    </dgm:pt>
    <dgm:pt modelId="{87F64A57-8856-40D6-B091-1B3246F5CCC6}" type="pres">
      <dgm:prSet presAssocID="{05DBC1AC-7570-4069-A809-FE48F42E7470}" presName="desTx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B0ED61E-DF60-413D-9FC3-04610C2BFCCE}" type="presOf" srcId="{5CD3CA91-05CC-40C8-8A33-648CB24356D2}" destId="{DBE57A71-74CF-49E3-A0B9-51683D01DBBB}" srcOrd="1" destOrd="0" presId="urn:microsoft.com/office/officeart/2005/8/layout/process3"/>
    <dgm:cxn modelId="{DD1F26C4-29D2-4BC8-B318-AF4FC0B2C01C}" srcId="{8BA39784-6CD7-42D6-A52D-3DF00C9D3512}" destId="{A3D958F9-BF78-4062-878F-9142D17F2D78}" srcOrd="3" destOrd="0" parTransId="{ED6EEB99-FCF3-46C5-92C7-9649794E2E21}" sibTransId="{3E00DD03-80C0-4603-8AE6-62997CFF50B2}"/>
    <dgm:cxn modelId="{248BCDCC-17EA-483C-9603-1C85028DE5D4}" srcId="{4E8878DE-300A-4422-B2AC-A4EDFB7BA4DD}" destId="{156FA920-9A84-4EB1-9B6A-618061F6473D}" srcOrd="1" destOrd="0" parTransId="{B4D52849-4970-47DC-AC0C-DD9D87FECCBB}" sibTransId="{5623A42B-5683-4830-9233-2587E019F7FC}"/>
    <dgm:cxn modelId="{BBCED0C8-67EF-4EBA-894E-4583FDE1E45A}" srcId="{A3D958F9-BF78-4062-878F-9142D17F2D78}" destId="{371CD24C-A34E-4969-A5F4-A4EC3C1086E5}" srcOrd="1" destOrd="0" parTransId="{1188227D-3700-4C25-AE5F-31BE8081D92E}" sibTransId="{AC459A91-BC15-4418-B836-B570FF248D8F}"/>
    <dgm:cxn modelId="{58758FCB-BE24-4A7D-9EE1-A6DA64090D6A}" type="presOf" srcId="{0A02CD59-2082-47F2-8115-6A756AD4C07B}" destId="{33983D89-C2E0-49E6-96F0-C0A5B8B963AA}" srcOrd="1" destOrd="0" presId="urn:microsoft.com/office/officeart/2005/8/layout/process3"/>
    <dgm:cxn modelId="{B12813AB-0035-40DA-B077-F512D7150960}" type="presOf" srcId="{A3D958F9-BF78-4062-878F-9142D17F2D78}" destId="{DC39E24C-B9EC-4AD1-8B3D-79FBEE8564E0}" srcOrd="0" destOrd="0" presId="urn:microsoft.com/office/officeart/2005/8/layout/process3"/>
    <dgm:cxn modelId="{80E5E682-12BA-4A3C-AB7B-F88347B7BD2B}" type="presOf" srcId="{05DBC1AC-7570-4069-A809-FE48F42E7470}" destId="{96979F28-09DB-43C9-9C21-2E8800EE8C72}" srcOrd="1" destOrd="0" presId="urn:microsoft.com/office/officeart/2005/8/layout/process3"/>
    <dgm:cxn modelId="{27218373-5DE1-4E1E-836C-137351460F6E}" type="presOf" srcId="{4E8878DE-300A-4422-B2AC-A4EDFB7BA4DD}" destId="{8DAE9149-64F4-4700-A824-1F427B56E6CC}" srcOrd="1" destOrd="0" presId="urn:microsoft.com/office/officeart/2005/8/layout/process3"/>
    <dgm:cxn modelId="{86DF214B-B7D9-48CE-9DC7-42C87EFF1472}" srcId="{8BA39784-6CD7-42D6-A52D-3DF00C9D3512}" destId="{4E8878DE-300A-4422-B2AC-A4EDFB7BA4DD}" srcOrd="2" destOrd="0" parTransId="{9F80A116-6CD1-455E-9835-071F74AD49D5}" sibTransId="{EF063455-6B6F-477A-8DA1-CD7F52D6D789}"/>
    <dgm:cxn modelId="{F3A20F79-8A10-467F-890B-E8D6EB55E0AD}" srcId="{D69A1A96-2C97-4785-BF68-CEED8D5E1AFC}" destId="{E82ED0E9-000B-4104-B877-9423FCABC912}" srcOrd="1" destOrd="0" parTransId="{C3560D1D-0626-48F4-9A6C-B46E57606372}" sibTransId="{EE9413D7-E12C-40AB-8A8C-F4C9D1FD2EFB}"/>
    <dgm:cxn modelId="{9C84D9E3-C8DF-4DA3-A943-451D2110641D}" srcId="{4E8878DE-300A-4422-B2AC-A4EDFB7BA4DD}" destId="{A3C9331A-8E40-4A69-9583-53A91FB6EE89}" srcOrd="0" destOrd="0" parTransId="{6CC6C887-BF95-47A7-A11F-C9863ABD7F03}" sibTransId="{744AA1B2-C442-4582-B6A9-5E6BFB6E1121}"/>
    <dgm:cxn modelId="{3FF11ECA-5BB7-4F9F-B28E-49D38430CD0B}" type="presOf" srcId="{9F202801-A744-4274-8361-A83296B43CC9}" destId="{15E5A1FD-0530-4A23-A743-BEC5839D6ED7}" srcOrd="1" destOrd="0" presId="urn:microsoft.com/office/officeart/2005/8/layout/process3"/>
    <dgm:cxn modelId="{6BC47722-9A4B-45D4-ACB2-B15F9EDF90A9}" srcId="{05DBC1AC-7570-4069-A809-FE48F42E7470}" destId="{2BD1DAF6-C764-45F3-B4A0-41CCF6482398}" srcOrd="0" destOrd="0" parTransId="{AEB034E5-4124-4CFD-8C03-A84D47D08FB5}" sibTransId="{49FDEDBE-7C40-4651-A552-22E99B203A8C}"/>
    <dgm:cxn modelId="{39E9AC37-94FE-496D-9AA6-75C9C3E5DED6}" type="presOf" srcId="{E82ED0E9-000B-4104-B877-9423FCABC912}" destId="{E113A3E4-7987-464B-9266-4111A7A31DDC}" srcOrd="0" destOrd="1" presId="urn:microsoft.com/office/officeart/2005/8/layout/process3"/>
    <dgm:cxn modelId="{CB1CD2F9-79CF-48C3-AEAD-1EA2072F8EDF}" type="presOf" srcId="{3E00DD03-80C0-4603-8AE6-62997CFF50B2}" destId="{839D0975-C3DE-4549-BF59-FBD0A885BDDB}" srcOrd="0" destOrd="0" presId="urn:microsoft.com/office/officeart/2005/8/layout/process3"/>
    <dgm:cxn modelId="{F39785A9-D448-46B2-B3B0-3BE43DB284A4}" type="presOf" srcId="{4E8878DE-300A-4422-B2AC-A4EDFB7BA4DD}" destId="{893C3954-0AE9-4749-897C-344E93773A0F}" srcOrd="0" destOrd="0" presId="urn:microsoft.com/office/officeart/2005/8/layout/process3"/>
    <dgm:cxn modelId="{366B6400-BB85-4CC1-B2D7-965E852E7278}" srcId="{5CD3CA91-05CC-40C8-8A33-648CB24356D2}" destId="{8F2A2FE1-BDB9-43D4-9D9A-D8CC5F5DE221}" srcOrd="1" destOrd="0" parTransId="{597C8F10-8BC4-4EB7-AE10-1C05D3660D75}" sibTransId="{02156694-E7A3-4446-B3B0-801634B74A5D}"/>
    <dgm:cxn modelId="{F9D8F2FE-8ECA-49FB-AEF2-13D6389E813D}" type="presOf" srcId="{FF21CBF9-5EB5-4E28-80E9-121FCD00B7A2}" destId="{87F64A57-8856-40D6-B091-1B3246F5CCC6}" srcOrd="0" destOrd="1" presId="urn:microsoft.com/office/officeart/2005/8/layout/process3"/>
    <dgm:cxn modelId="{ADF2F5C1-9535-45BC-B613-F7E6350E0BE0}" type="presOf" srcId="{D69A1A96-2C97-4785-BF68-CEED8D5E1AFC}" destId="{FD307AD8-BA8F-45EE-A6D5-D2E9A4186BE8}" srcOrd="1" destOrd="0" presId="urn:microsoft.com/office/officeart/2005/8/layout/process3"/>
    <dgm:cxn modelId="{B260250D-861D-46FC-82E1-39C5644F899D}" srcId="{D69A1A96-2C97-4785-BF68-CEED8D5E1AFC}" destId="{67B42651-61D0-41B3-9093-84F5087994FC}" srcOrd="0" destOrd="0" parTransId="{44CB3FCA-DEA5-4F74-8BB3-5D3D268B015B}" sibTransId="{7FF14FED-0675-41A7-B106-59E3AEAD89BA}"/>
    <dgm:cxn modelId="{F747DBF9-54AB-4EE2-B225-E6C38DA18D48}" type="presOf" srcId="{371CD24C-A34E-4969-A5F4-A4EC3C1086E5}" destId="{3BAD96D3-45F2-4D71-814F-C84EDE7615B3}" srcOrd="0" destOrd="1" presId="urn:microsoft.com/office/officeart/2005/8/layout/process3"/>
    <dgm:cxn modelId="{07C9DD32-7B62-4839-93BE-A1825C755BE2}" srcId="{8BA39784-6CD7-42D6-A52D-3DF00C9D3512}" destId="{05DBC1AC-7570-4069-A809-FE48F42E7470}" srcOrd="4" destOrd="0" parTransId="{744F15C9-A367-4DAE-80F1-8930E4BF80E0}" sibTransId="{7163011B-2851-401D-B80E-467E2C4902DB}"/>
    <dgm:cxn modelId="{AEEE2336-994E-4312-8635-DD10709D6217}" type="presOf" srcId="{2BD1DAF6-C764-45F3-B4A0-41CCF6482398}" destId="{87F64A57-8856-40D6-B091-1B3246F5CCC6}" srcOrd="0" destOrd="0" presId="urn:microsoft.com/office/officeart/2005/8/layout/process3"/>
    <dgm:cxn modelId="{98CF82CC-0921-4297-A2B2-D511DFB43D58}" type="presOf" srcId="{9F202801-A744-4274-8361-A83296B43CC9}" destId="{8A15BF5D-0DC7-4FF5-8CE5-8043B84DCB80}" srcOrd="0" destOrd="0" presId="urn:microsoft.com/office/officeart/2005/8/layout/process3"/>
    <dgm:cxn modelId="{A144F9D3-53BF-4EE6-AD94-6E9E841BCE20}" srcId="{5CD3CA91-05CC-40C8-8A33-648CB24356D2}" destId="{E500D679-0EBF-44A8-95FB-5FE9B97CD91A}" srcOrd="0" destOrd="0" parTransId="{5D914750-52BF-4A90-99AF-B94130BE0E22}" sibTransId="{86242849-B81C-40CC-A1F1-DFF734FCF308}"/>
    <dgm:cxn modelId="{993672C4-857E-447F-BCBC-28F189E01E00}" type="presOf" srcId="{05DBC1AC-7570-4069-A809-FE48F42E7470}" destId="{3AD60CB5-C848-44AB-8B45-6F716C6B7FF9}" srcOrd="0" destOrd="0" presId="urn:microsoft.com/office/officeart/2005/8/layout/process3"/>
    <dgm:cxn modelId="{6CAA0C10-2F85-47D9-8FD0-035D342CE9CE}" type="presOf" srcId="{8BA39784-6CD7-42D6-A52D-3DF00C9D3512}" destId="{71838B6A-3B63-459C-8AB5-2ED4E3DB959C}" srcOrd="0" destOrd="0" presId="urn:microsoft.com/office/officeart/2005/8/layout/process3"/>
    <dgm:cxn modelId="{EA33E828-B7E4-4E29-908E-E62B1714EE27}" type="presOf" srcId="{A3C9331A-8E40-4A69-9583-53A91FB6EE89}" destId="{4C7B07AF-6869-41EF-A0B4-B9EB26E4EE42}" srcOrd="0" destOrd="0" presId="urn:microsoft.com/office/officeart/2005/8/layout/process3"/>
    <dgm:cxn modelId="{D7CF5E27-D30B-4171-9D04-CEEF78956108}" type="presOf" srcId="{156FA920-9A84-4EB1-9B6A-618061F6473D}" destId="{4C7B07AF-6869-41EF-A0B4-B9EB26E4EE42}" srcOrd="0" destOrd="1" presId="urn:microsoft.com/office/officeart/2005/8/layout/process3"/>
    <dgm:cxn modelId="{921EB38E-AC0E-44EF-877A-68A17439593B}" type="presOf" srcId="{EF063455-6B6F-477A-8DA1-CD7F52D6D789}" destId="{29CCFF94-1B62-4AB6-BCFC-B40629088BC1}" srcOrd="0" destOrd="0" presId="urn:microsoft.com/office/officeart/2005/8/layout/process3"/>
    <dgm:cxn modelId="{EBCA4CF9-C576-4592-B26E-174B2DC8F14C}" type="presOf" srcId="{0A02CD59-2082-47F2-8115-6A756AD4C07B}" destId="{E78037F7-5E1C-42DE-ACA1-706C5751854B}" srcOrd="0" destOrd="0" presId="urn:microsoft.com/office/officeart/2005/8/layout/process3"/>
    <dgm:cxn modelId="{CD0D6EBE-0953-4156-9737-2D78A9270D6C}" srcId="{A3D958F9-BF78-4062-878F-9142D17F2D78}" destId="{118E902C-D653-4B41-96B0-7832ED9A77CC}" srcOrd="0" destOrd="0" parTransId="{42653FC9-3733-4B24-A8BD-FD0A21D20C42}" sibTransId="{64AC58E1-F78E-4E73-8674-23356A3675B3}"/>
    <dgm:cxn modelId="{260E96C7-040D-42E5-B0F4-B86DC9183656}" type="presOf" srcId="{3E00DD03-80C0-4603-8AE6-62997CFF50B2}" destId="{0D1D90FF-089A-4390-8BDF-61E514E3B853}" srcOrd="1" destOrd="0" presId="urn:microsoft.com/office/officeart/2005/8/layout/process3"/>
    <dgm:cxn modelId="{27D15BA2-2E96-4124-A9CA-39CD825126D7}" srcId="{8BA39784-6CD7-42D6-A52D-3DF00C9D3512}" destId="{5CD3CA91-05CC-40C8-8A33-648CB24356D2}" srcOrd="0" destOrd="0" parTransId="{6A8BE844-4DC9-4B90-B6AB-92CD206699B5}" sibTransId="{0A02CD59-2082-47F2-8115-6A756AD4C07B}"/>
    <dgm:cxn modelId="{4F9447E9-70C7-4257-813D-90015DB4CBCF}" type="presOf" srcId="{118E902C-D653-4B41-96B0-7832ED9A77CC}" destId="{3BAD96D3-45F2-4D71-814F-C84EDE7615B3}" srcOrd="0" destOrd="0" presId="urn:microsoft.com/office/officeart/2005/8/layout/process3"/>
    <dgm:cxn modelId="{D0E759FB-DC75-4FC6-81AA-572C2ECECEBF}" srcId="{05DBC1AC-7570-4069-A809-FE48F42E7470}" destId="{FF21CBF9-5EB5-4E28-80E9-121FCD00B7A2}" srcOrd="1" destOrd="0" parTransId="{E88AE7D8-68A5-4EA6-90CE-FF66BE4D49D4}" sibTransId="{3E6A04EF-898B-455A-B298-85DCDC728FAD}"/>
    <dgm:cxn modelId="{8EE706F6-AE0D-459A-896F-D79EC272009D}" srcId="{8BA39784-6CD7-42D6-A52D-3DF00C9D3512}" destId="{D69A1A96-2C97-4785-BF68-CEED8D5E1AFC}" srcOrd="1" destOrd="0" parTransId="{C4A391DF-11B2-4D5F-B954-5A63631A4A91}" sibTransId="{9F202801-A744-4274-8361-A83296B43CC9}"/>
    <dgm:cxn modelId="{AF754D98-5D75-4A8A-A43D-8527FADECCE7}" type="presOf" srcId="{8F2A2FE1-BDB9-43D4-9D9A-D8CC5F5DE221}" destId="{CD3A06D1-F98C-422B-BA4E-231B81F693ED}" srcOrd="0" destOrd="1" presId="urn:microsoft.com/office/officeart/2005/8/layout/process3"/>
    <dgm:cxn modelId="{DF7EB02A-6651-4F3E-81DA-C696F80F285D}" type="presOf" srcId="{E500D679-0EBF-44A8-95FB-5FE9B97CD91A}" destId="{CD3A06D1-F98C-422B-BA4E-231B81F693ED}" srcOrd="0" destOrd="0" presId="urn:microsoft.com/office/officeart/2005/8/layout/process3"/>
    <dgm:cxn modelId="{7B87B18D-1300-497F-ADF7-FB9C63B2F7C0}" type="presOf" srcId="{A3D958F9-BF78-4062-878F-9142D17F2D78}" destId="{A4647C4F-47A4-4E8A-A126-FBB29A8EA956}" srcOrd="1" destOrd="0" presId="urn:microsoft.com/office/officeart/2005/8/layout/process3"/>
    <dgm:cxn modelId="{7E6DC985-E63E-4512-9A44-7770D0C48A34}" type="presOf" srcId="{EF063455-6B6F-477A-8DA1-CD7F52D6D789}" destId="{B8D48825-66B0-4E0B-9C1C-0BC2BA5EF1E0}" srcOrd="1" destOrd="0" presId="urn:microsoft.com/office/officeart/2005/8/layout/process3"/>
    <dgm:cxn modelId="{E51B7B9D-B4DC-409E-B6D9-C9CD1F3C061D}" type="presOf" srcId="{5CD3CA91-05CC-40C8-8A33-648CB24356D2}" destId="{87DAD5A0-2D3F-42AA-8C3E-3BF28950DD0B}" srcOrd="0" destOrd="0" presId="urn:microsoft.com/office/officeart/2005/8/layout/process3"/>
    <dgm:cxn modelId="{3755EAFD-A673-4237-9490-B11A472D35E7}" type="presOf" srcId="{67B42651-61D0-41B3-9093-84F5087994FC}" destId="{E113A3E4-7987-464B-9266-4111A7A31DDC}" srcOrd="0" destOrd="0" presId="urn:microsoft.com/office/officeart/2005/8/layout/process3"/>
    <dgm:cxn modelId="{B1A96892-78F9-4E5B-8C43-1DE57061510D}" type="presOf" srcId="{D69A1A96-2C97-4785-BF68-CEED8D5E1AFC}" destId="{13A49418-2963-4E70-9604-598D985742A5}" srcOrd="0" destOrd="0" presId="urn:microsoft.com/office/officeart/2005/8/layout/process3"/>
    <dgm:cxn modelId="{42A9A2ED-EBF0-4F20-93D9-8259D6083292}" type="presParOf" srcId="{71838B6A-3B63-459C-8AB5-2ED4E3DB959C}" destId="{11070881-993A-4FFC-97C0-C41E0F3BB02A}" srcOrd="0" destOrd="0" presId="urn:microsoft.com/office/officeart/2005/8/layout/process3"/>
    <dgm:cxn modelId="{DE3D589D-0FBB-4C88-9284-28CD922B9AB7}" type="presParOf" srcId="{11070881-993A-4FFC-97C0-C41E0F3BB02A}" destId="{87DAD5A0-2D3F-42AA-8C3E-3BF28950DD0B}" srcOrd="0" destOrd="0" presId="urn:microsoft.com/office/officeart/2005/8/layout/process3"/>
    <dgm:cxn modelId="{99E4B5C6-0297-432E-8E32-86999380A6EC}" type="presParOf" srcId="{11070881-993A-4FFC-97C0-C41E0F3BB02A}" destId="{DBE57A71-74CF-49E3-A0B9-51683D01DBBB}" srcOrd="1" destOrd="0" presId="urn:microsoft.com/office/officeart/2005/8/layout/process3"/>
    <dgm:cxn modelId="{D67C048A-71C6-4D4E-B56A-AD1A3A23AA65}" type="presParOf" srcId="{11070881-993A-4FFC-97C0-C41E0F3BB02A}" destId="{CD3A06D1-F98C-422B-BA4E-231B81F693ED}" srcOrd="2" destOrd="0" presId="urn:microsoft.com/office/officeart/2005/8/layout/process3"/>
    <dgm:cxn modelId="{36E08A18-B326-4018-8B16-983F5A4C6097}" type="presParOf" srcId="{71838B6A-3B63-459C-8AB5-2ED4E3DB959C}" destId="{E78037F7-5E1C-42DE-ACA1-706C5751854B}" srcOrd="1" destOrd="0" presId="urn:microsoft.com/office/officeart/2005/8/layout/process3"/>
    <dgm:cxn modelId="{899BA131-8147-4ED8-BDCE-7F81403ED328}" type="presParOf" srcId="{E78037F7-5E1C-42DE-ACA1-706C5751854B}" destId="{33983D89-C2E0-49E6-96F0-C0A5B8B963AA}" srcOrd="0" destOrd="0" presId="urn:microsoft.com/office/officeart/2005/8/layout/process3"/>
    <dgm:cxn modelId="{2B308A3A-FF3F-4B85-934B-2DFCC030C916}" type="presParOf" srcId="{71838B6A-3B63-459C-8AB5-2ED4E3DB959C}" destId="{1BFAAE0E-B0F7-4AF2-AB12-2D7FB997CE59}" srcOrd="2" destOrd="0" presId="urn:microsoft.com/office/officeart/2005/8/layout/process3"/>
    <dgm:cxn modelId="{FE709DB3-3E6A-4D75-AA75-129FDAA4D192}" type="presParOf" srcId="{1BFAAE0E-B0F7-4AF2-AB12-2D7FB997CE59}" destId="{13A49418-2963-4E70-9604-598D985742A5}" srcOrd="0" destOrd="0" presId="urn:microsoft.com/office/officeart/2005/8/layout/process3"/>
    <dgm:cxn modelId="{0323E612-7A12-4470-A9E7-862C91244EC3}" type="presParOf" srcId="{1BFAAE0E-B0F7-4AF2-AB12-2D7FB997CE59}" destId="{FD307AD8-BA8F-45EE-A6D5-D2E9A4186BE8}" srcOrd="1" destOrd="0" presId="urn:microsoft.com/office/officeart/2005/8/layout/process3"/>
    <dgm:cxn modelId="{E3150CF3-2313-4F0E-8753-0CC43B495D1C}" type="presParOf" srcId="{1BFAAE0E-B0F7-4AF2-AB12-2D7FB997CE59}" destId="{E113A3E4-7987-464B-9266-4111A7A31DDC}" srcOrd="2" destOrd="0" presId="urn:microsoft.com/office/officeart/2005/8/layout/process3"/>
    <dgm:cxn modelId="{74D7AD06-D0B9-47E1-8D49-7D2FF21E13C6}" type="presParOf" srcId="{71838B6A-3B63-459C-8AB5-2ED4E3DB959C}" destId="{8A15BF5D-0DC7-4FF5-8CE5-8043B84DCB80}" srcOrd="3" destOrd="0" presId="urn:microsoft.com/office/officeart/2005/8/layout/process3"/>
    <dgm:cxn modelId="{3F3DAD09-9159-4D56-AE6E-9D80304B65BD}" type="presParOf" srcId="{8A15BF5D-0DC7-4FF5-8CE5-8043B84DCB80}" destId="{15E5A1FD-0530-4A23-A743-BEC5839D6ED7}" srcOrd="0" destOrd="0" presId="urn:microsoft.com/office/officeart/2005/8/layout/process3"/>
    <dgm:cxn modelId="{DCAA9BCC-CAA6-42DA-B275-51905307C6FA}" type="presParOf" srcId="{71838B6A-3B63-459C-8AB5-2ED4E3DB959C}" destId="{798ABD68-BB3B-43E5-A135-C71D56970B41}" srcOrd="4" destOrd="0" presId="urn:microsoft.com/office/officeart/2005/8/layout/process3"/>
    <dgm:cxn modelId="{6B999B6E-9247-4374-ACEF-AF5A58D57F32}" type="presParOf" srcId="{798ABD68-BB3B-43E5-A135-C71D56970B41}" destId="{893C3954-0AE9-4749-897C-344E93773A0F}" srcOrd="0" destOrd="0" presId="urn:microsoft.com/office/officeart/2005/8/layout/process3"/>
    <dgm:cxn modelId="{B67AC0D0-4023-4117-9119-15730DFC4416}" type="presParOf" srcId="{798ABD68-BB3B-43E5-A135-C71D56970B41}" destId="{8DAE9149-64F4-4700-A824-1F427B56E6CC}" srcOrd="1" destOrd="0" presId="urn:microsoft.com/office/officeart/2005/8/layout/process3"/>
    <dgm:cxn modelId="{2EFCD8C2-D6E8-4168-8009-FAD5932C04F9}" type="presParOf" srcId="{798ABD68-BB3B-43E5-A135-C71D56970B41}" destId="{4C7B07AF-6869-41EF-A0B4-B9EB26E4EE42}" srcOrd="2" destOrd="0" presId="urn:microsoft.com/office/officeart/2005/8/layout/process3"/>
    <dgm:cxn modelId="{C95893AE-877D-43F5-95AE-2BF2CF1332EB}" type="presParOf" srcId="{71838B6A-3B63-459C-8AB5-2ED4E3DB959C}" destId="{29CCFF94-1B62-4AB6-BCFC-B40629088BC1}" srcOrd="5" destOrd="0" presId="urn:microsoft.com/office/officeart/2005/8/layout/process3"/>
    <dgm:cxn modelId="{6E872688-556C-431A-AA2F-429BDA6EB158}" type="presParOf" srcId="{29CCFF94-1B62-4AB6-BCFC-B40629088BC1}" destId="{B8D48825-66B0-4E0B-9C1C-0BC2BA5EF1E0}" srcOrd="0" destOrd="0" presId="urn:microsoft.com/office/officeart/2005/8/layout/process3"/>
    <dgm:cxn modelId="{C2D2BEDE-7694-4382-9678-B3666CE5E66E}" type="presParOf" srcId="{71838B6A-3B63-459C-8AB5-2ED4E3DB959C}" destId="{F0C5F688-ADCC-4430-B722-835307B80351}" srcOrd="6" destOrd="0" presId="urn:microsoft.com/office/officeart/2005/8/layout/process3"/>
    <dgm:cxn modelId="{B128BD6B-303F-4E17-A51D-4F06F74FD076}" type="presParOf" srcId="{F0C5F688-ADCC-4430-B722-835307B80351}" destId="{DC39E24C-B9EC-4AD1-8B3D-79FBEE8564E0}" srcOrd="0" destOrd="0" presId="urn:microsoft.com/office/officeart/2005/8/layout/process3"/>
    <dgm:cxn modelId="{1582A7C4-59F8-4272-AC49-13E35471FE7D}" type="presParOf" srcId="{F0C5F688-ADCC-4430-B722-835307B80351}" destId="{A4647C4F-47A4-4E8A-A126-FBB29A8EA956}" srcOrd="1" destOrd="0" presId="urn:microsoft.com/office/officeart/2005/8/layout/process3"/>
    <dgm:cxn modelId="{899FDC9C-7FB3-4ACA-90EF-DC5D4D91DDF6}" type="presParOf" srcId="{F0C5F688-ADCC-4430-B722-835307B80351}" destId="{3BAD96D3-45F2-4D71-814F-C84EDE7615B3}" srcOrd="2" destOrd="0" presId="urn:microsoft.com/office/officeart/2005/8/layout/process3"/>
    <dgm:cxn modelId="{59E4D54F-009C-4A61-A581-D06BDF75C7B6}" type="presParOf" srcId="{71838B6A-3B63-459C-8AB5-2ED4E3DB959C}" destId="{839D0975-C3DE-4549-BF59-FBD0A885BDDB}" srcOrd="7" destOrd="0" presId="urn:microsoft.com/office/officeart/2005/8/layout/process3"/>
    <dgm:cxn modelId="{63FE1CCA-C048-4DDC-B652-4AB7F921E551}" type="presParOf" srcId="{839D0975-C3DE-4549-BF59-FBD0A885BDDB}" destId="{0D1D90FF-089A-4390-8BDF-61E514E3B853}" srcOrd="0" destOrd="0" presId="urn:microsoft.com/office/officeart/2005/8/layout/process3"/>
    <dgm:cxn modelId="{CEEA8BB9-13B6-44F1-AC08-9F5FC1232D56}" type="presParOf" srcId="{71838B6A-3B63-459C-8AB5-2ED4E3DB959C}" destId="{B065BBA6-6A86-411A-A680-E94F4D84497C}" srcOrd="8" destOrd="0" presId="urn:microsoft.com/office/officeart/2005/8/layout/process3"/>
    <dgm:cxn modelId="{94929DCC-79B5-4EA9-AF0A-C287338E6B3D}" type="presParOf" srcId="{B065BBA6-6A86-411A-A680-E94F4D84497C}" destId="{3AD60CB5-C848-44AB-8B45-6F716C6B7FF9}" srcOrd="0" destOrd="0" presId="urn:microsoft.com/office/officeart/2005/8/layout/process3"/>
    <dgm:cxn modelId="{DC3745AE-1977-48EE-9881-367812123B4B}" type="presParOf" srcId="{B065BBA6-6A86-411A-A680-E94F4D84497C}" destId="{96979F28-09DB-43C9-9C21-2E8800EE8C72}" srcOrd="1" destOrd="0" presId="urn:microsoft.com/office/officeart/2005/8/layout/process3"/>
    <dgm:cxn modelId="{FC4314D2-903B-4446-A9E4-606483170A03}" type="presParOf" srcId="{B065BBA6-6A86-411A-A680-E94F4D84497C}" destId="{87F64A57-8856-40D6-B091-1B3246F5CCC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E57A71-74CF-49E3-A0B9-51683D01DBBB}">
      <dsp:nvSpPr>
        <dsp:cNvPr id="0" name=""/>
        <dsp:cNvSpPr/>
      </dsp:nvSpPr>
      <dsp:spPr>
        <a:xfrm>
          <a:off x="1482" y="5700"/>
          <a:ext cx="1863193" cy="1123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Mai 2023</a:t>
          </a:r>
        </a:p>
      </dsp:txBody>
      <dsp:txXfrm>
        <a:off x="1482" y="5700"/>
        <a:ext cx="1863193" cy="745277"/>
      </dsp:txXfrm>
    </dsp:sp>
    <dsp:sp modelId="{CD3A06D1-F98C-422B-BA4E-231B81F693ED}">
      <dsp:nvSpPr>
        <dsp:cNvPr id="0" name=""/>
        <dsp:cNvSpPr/>
      </dsp:nvSpPr>
      <dsp:spPr>
        <a:xfrm>
          <a:off x="383100" y="752146"/>
          <a:ext cx="1863193" cy="2103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>
              <a:solidFill>
                <a:srgbClr val="00B0F0"/>
              </a:solidFill>
            </a:rPr>
            <a:t>15 mai 2023 </a:t>
          </a:r>
          <a:r>
            <a:rPr lang="fr-FR" sz="1400" b="0" kern="1200" dirty="0">
              <a:solidFill>
                <a:srgbClr val="00B0F0"/>
              </a:solidFill>
            </a:rPr>
            <a:t>Dépôt HCERES de la liste des entités à évaluer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/>
            <a:t>CR 30 mai 2023 </a:t>
          </a:r>
          <a:r>
            <a:rPr lang="fr-FR" sz="1400" b="0" kern="1200" dirty="0"/>
            <a:t>: présentation calendrier, liste des entités et liste des référents (annonce)</a:t>
          </a:r>
        </a:p>
      </dsp:txBody>
      <dsp:txXfrm>
        <a:off x="437671" y="806717"/>
        <a:ext cx="1754051" cy="1994520"/>
      </dsp:txXfrm>
    </dsp:sp>
    <dsp:sp modelId="{E78037F7-5E1C-42DE-ACA1-706C5751854B}">
      <dsp:nvSpPr>
        <dsp:cNvPr id="0" name=""/>
        <dsp:cNvSpPr/>
      </dsp:nvSpPr>
      <dsp:spPr>
        <a:xfrm rot="21599329">
          <a:off x="2147129" y="146103"/>
          <a:ext cx="598801" cy="463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>
        <a:off x="2147129" y="238893"/>
        <a:ext cx="459637" cy="278329"/>
      </dsp:txXfrm>
    </dsp:sp>
    <dsp:sp modelId="{8DAE9149-64F4-4700-A824-1F427B56E6CC}">
      <dsp:nvSpPr>
        <dsp:cNvPr id="0" name=""/>
        <dsp:cNvSpPr/>
      </dsp:nvSpPr>
      <dsp:spPr>
        <a:xfrm>
          <a:off x="2994489" y="5116"/>
          <a:ext cx="1863193" cy="1123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Juin 2023</a:t>
          </a:r>
        </a:p>
      </dsp:txBody>
      <dsp:txXfrm>
        <a:off x="2994489" y="5116"/>
        <a:ext cx="1863193" cy="745277"/>
      </dsp:txXfrm>
    </dsp:sp>
    <dsp:sp modelId="{4C7B07AF-6869-41EF-A0B4-B9EB26E4EE42}">
      <dsp:nvSpPr>
        <dsp:cNvPr id="0" name=""/>
        <dsp:cNvSpPr/>
      </dsp:nvSpPr>
      <dsp:spPr>
        <a:xfrm>
          <a:off x="3376107" y="750393"/>
          <a:ext cx="1863193" cy="210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/>
            <a:t>6 juin 2023 </a:t>
          </a:r>
          <a:r>
            <a:rPr lang="fr-FR" sz="1400" kern="1200" dirty="0"/>
            <a:t>: Collège DU Présentation de la méthodologie </a:t>
          </a:r>
        </a:p>
      </dsp:txBody>
      <dsp:txXfrm>
        <a:off x="3430678" y="804964"/>
        <a:ext cx="1754051" cy="1996858"/>
      </dsp:txXfrm>
    </dsp:sp>
    <dsp:sp modelId="{29CCFF94-1B62-4AB6-BCFC-B40629088BC1}">
      <dsp:nvSpPr>
        <dsp:cNvPr id="0" name=""/>
        <dsp:cNvSpPr/>
      </dsp:nvSpPr>
      <dsp:spPr>
        <a:xfrm>
          <a:off x="5140136" y="145814"/>
          <a:ext cx="598801" cy="463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>
        <a:off x="5140136" y="238590"/>
        <a:ext cx="459637" cy="278329"/>
      </dsp:txXfrm>
    </dsp:sp>
    <dsp:sp modelId="{A4647C4F-47A4-4E8A-A126-FBB29A8EA956}">
      <dsp:nvSpPr>
        <dsp:cNvPr id="0" name=""/>
        <dsp:cNvSpPr/>
      </dsp:nvSpPr>
      <dsp:spPr>
        <a:xfrm>
          <a:off x="5987496" y="5116"/>
          <a:ext cx="1863193" cy="1123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CR Octobre 2023</a:t>
          </a:r>
        </a:p>
      </dsp:txBody>
      <dsp:txXfrm>
        <a:off x="5987496" y="5116"/>
        <a:ext cx="1863193" cy="745277"/>
      </dsp:txXfrm>
    </dsp:sp>
    <dsp:sp modelId="{3BAD96D3-45F2-4D71-814F-C84EDE7615B3}">
      <dsp:nvSpPr>
        <dsp:cNvPr id="0" name=""/>
        <dsp:cNvSpPr/>
      </dsp:nvSpPr>
      <dsp:spPr>
        <a:xfrm>
          <a:off x="6369114" y="750393"/>
          <a:ext cx="1863193" cy="210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/>
            <a:t>Vote de la liste des référents </a:t>
          </a:r>
          <a:r>
            <a:rPr lang="fr-FR" sz="1100" kern="1200" dirty="0"/>
            <a:t>(membres de la CR en charge d’une relecture des dossiers des UR) </a:t>
          </a:r>
        </a:p>
      </dsp:txBody>
      <dsp:txXfrm>
        <a:off x="6423685" y="804964"/>
        <a:ext cx="1754051" cy="1996858"/>
      </dsp:txXfrm>
    </dsp:sp>
    <dsp:sp modelId="{839D0975-C3DE-4549-BF59-FBD0A885BDDB}">
      <dsp:nvSpPr>
        <dsp:cNvPr id="0" name=""/>
        <dsp:cNvSpPr/>
      </dsp:nvSpPr>
      <dsp:spPr>
        <a:xfrm>
          <a:off x="8133143" y="145814"/>
          <a:ext cx="598801" cy="463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>
        <a:off x="8133143" y="238590"/>
        <a:ext cx="459637" cy="278329"/>
      </dsp:txXfrm>
    </dsp:sp>
    <dsp:sp modelId="{96979F28-09DB-43C9-9C21-2E8800EE8C72}">
      <dsp:nvSpPr>
        <dsp:cNvPr id="0" name=""/>
        <dsp:cNvSpPr/>
      </dsp:nvSpPr>
      <dsp:spPr>
        <a:xfrm>
          <a:off x="8980503" y="5116"/>
          <a:ext cx="1863193" cy="1123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Octobre- décembre  2023</a:t>
          </a:r>
        </a:p>
      </dsp:txBody>
      <dsp:txXfrm>
        <a:off x="8980503" y="5116"/>
        <a:ext cx="1863193" cy="745277"/>
      </dsp:txXfrm>
    </dsp:sp>
    <dsp:sp modelId="{87F64A57-8856-40D6-B091-1B3246F5CCC6}">
      <dsp:nvSpPr>
        <dsp:cNvPr id="0" name=""/>
        <dsp:cNvSpPr/>
      </dsp:nvSpPr>
      <dsp:spPr>
        <a:xfrm>
          <a:off x="9362121" y="750393"/>
          <a:ext cx="1863193" cy="210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>
              <a:solidFill>
                <a:srgbClr val="00B0F0"/>
              </a:solidFill>
            </a:rPr>
            <a:t>Début officiel de la vague E </a:t>
          </a:r>
          <a:r>
            <a:rPr lang="fr-FR" sz="1400" kern="1200" dirty="0"/>
            <a:t>: envoi des documents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/>
            <a:t>Début travail SAR sur tableaux </a:t>
          </a:r>
          <a:r>
            <a:rPr lang="fr-FR" sz="1400" kern="1200" dirty="0" err="1"/>
            <a:t>xls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/>
            <a:t>Début travail DU/porteurs sur le rapport scientifique</a:t>
          </a:r>
        </a:p>
      </dsp:txBody>
      <dsp:txXfrm>
        <a:off x="9416692" y="804964"/>
        <a:ext cx="1754051" cy="19968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E57A71-74CF-49E3-A0B9-51683D01DBBB}">
      <dsp:nvSpPr>
        <dsp:cNvPr id="0" name=""/>
        <dsp:cNvSpPr/>
      </dsp:nvSpPr>
      <dsp:spPr>
        <a:xfrm>
          <a:off x="6580" y="9809"/>
          <a:ext cx="1484709" cy="1771200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Janvier 2024</a:t>
          </a:r>
        </a:p>
      </dsp:txBody>
      <dsp:txXfrm>
        <a:off x="6580" y="9809"/>
        <a:ext cx="1484709" cy="593883"/>
      </dsp:txXfrm>
    </dsp:sp>
    <dsp:sp modelId="{CD3A06D1-F98C-422B-BA4E-231B81F693ED}">
      <dsp:nvSpPr>
        <dsp:cNvPr id="0" name=""/>
        <dsp:cNvSpPr/>
      </dsp:nvSpPr>
      <dsp:spPr>
        <a:xfrm>
          <a:off x="310677" y="603692"/>
          <a:ext cx="1484709" cy="2361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u="sng" kern="1200" dirty="0"/>
            <a:t>Fin janvier </a:t>
          </a:r>
          <a:r>
            <a:rPr lang="fr-FR" sz="1400" kern="1200" dirty="0"/>
            <a:t>Renvoi des tableaux complétés par le SAR aux DU au plus tard fin janvier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HAL : rappel tout doit être déposé</a:t>
          </a:r>
          <a:endParaRPr lang="fr-FR" sz="1400" kern="1200" dirty="0"/>
        </a:p>
      </dsp:txBody>
      <dsp:txXfrm>
        <a:off x="354163" y="647178"/>
        <a:ext cx="1397737" cy="2274628"/>
      </dsp:txXfrm>
    </dsp:sp>
    <dsp:sp modelId="{E78037F7-5E1C-42DE-ACA1-706C5751854B}">
      <dsp:nvSpPr>
        <dsp:cNvPr id="0" name=""/>
        <dsp:cNvSpPr/>
      </dsp:nvSpPr>
      <dsp:spPr>
        <a:xfrm>
          <a:off x="1716366" y="121926"/>
          <a:ext cx="477162" cy="3696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>
        <a:off x="1716366" y="195856"/>
        <a:ext cx="366267" cy="221789"/>
      </dsp:txXfrm>
    </dsp:sp>
    <dsp:sp modelId="{FD307AD8-BA8F-45EE-A6D5-D2E9A4186BE8}">
      <dsp:nvSpPr>
        <dsp:cNvPr id="0" name=""/>
        <dsp:cNvSpPr/>
      </dsp:nvSpPr>
      <dsp:spPr>
        <a:xfrm>
          <a:off x="2391595" y="9809"/>
          <a:ext cx="1484709" cy="1771200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Février 2024</a:t>
          </a:r>
        </a:p>
      </dsp:txBody>
      <dsp:txXfrm>
        <a:off x="2391595" y="9809"/>
        <a:ext cx="1484709" cy="593883"/>
      </dsp:txXfrm>
    </dsp:sp>
    <dsp:sp modelId="{E113A3E4-7987-464B-9266-4111A7A31DDC}">
      <dsp:nvSpPr>
        <dsp:cNvPr id="0" name=""/>
        <dsp:cNvSpPr/>
      </dsp:nvSpPr>
      <dsp:spPr>
        <a:xfrm>
          <a:off x="2695692" y="603692"/>
          <a:ext cx="1484709" cy="2361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u="sng" kern="1200" dirty="0">
              <a:solidFill>
                <a:srgbClr val="FF0000"/>
              </a:solidFill>
            </a:rPr>
            <a:t>Fin février </a:t>
          </a:r>
          <a:r>
            <a:rPr lang="fr-FR" sz="1400" b="1" kern="1200" dirty="0">
              <a:solidFill>
                <a:srgbClr val="FF0000"/>
              </a:solidFill>
            </a:rPr>
            <a:t>: Version V1 à envoyer à la DRED au plus tard le 28/02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>
              <a:solidFill>
                <a:srgbClr val="FF0000"/>
              </a:solidFill>
            </a:rPr>
            <a:t>HAL : vérifier les doublons</a:t>
          </a:r>
          <a:endParaRPr lang="fr-FR" sz="1400" b="1" kern="1200" dirty="0">
            <a:solidFill>
              <a:srgbClr val="FF0000"/>
            </a:solidFill>
          </a:endParaRPr>
        </a:p>
      </dsp:txBody>
      <dsp:txXfrm>
        <a:off x="2739178" y="647178"/>
        <a:ext cx="1397737" cy="2274628"/>
      </dsp:txXfrm>
    </dsp:sp>
    <dsp:sp modelId="{8A15BF5D-0DC7-4FF5-8CE5-8043B84DCB80}">
      <dsp:nvSpPr>
        <dsp:cNvPr id="0" name=""/>
        <dsp:cNvSpPr/>
      </dsp:nvSpPr>
      <dsp:spPr>
        <a:xfrm>
          <a:off x="4101381" y="121926"/>
          <a:ext cx="477162" cy="3696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>
        <a:off x="4101381" y="195856"/>
        <a:ext cx="366267" cy="221789"/>
      </dsp:txXfrm>
    </dsp:sp>
    <dsp:sp modelId="{8DAE9149-64F4-4700-A824-1F427B56E6CC}">
      <dsp:nvSpPr>
        <dsp:cNvPr id="0" name=""/>
        <dsp:cNvSpPr/>
      </dsp:nvSpPr>
      <dsp:spPr>
        <a:xfrm>
          <a:off x="4776611" y="9809"/>
          <a:ext cx="1484709" cy="1771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Mars  2024</a:t>
          </a:r>
        </a:p>
      </dsp:txBody>
      <dsp:txXfrm>
        <a:off x="4776611" y="9809"/>
        <a:ext cx="1484709" cy="593883"/>
      </dsp:txXfrm>
    </dsp:sp>
    <dsp:sp modelId="{4C7B07AF-6869-41EF-A0B4-B9EB26E4EE42}">
      <dsp:nvSpPr>
        <dsp:cNvPr id="0" name=""/>
        <dsp:cNvSpPr/>
      </dsp:nvSpPr>
      <dsp:spPr>
        <a:xfrm>
          <a:off x="5080708" y="603692"/>
          <a:ext cx="1484709" cy="2361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/>
            <a:t>Relecture V1 par les référents, DRED et VPR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HAL : commencer extraction des </a:t>
          </a:r>
          <a:r>
            <a:rPr lang="fr-FR" sz="1400" kern="1200" dirty="0" err="1" smtClean="0"/>
            <a:t>publi</a:t>
          </a:r>
          <a:r>
            <a:rPr lang="fr-FR" sz="1400" kern="1200" dirty="0" smtClean="0"/>
            <a:t> avec outil</a:t>
          </a:r>
          <a:endParaRPr lang="fr-FR" sz="1400" kern="1200" dirty="0"/>
        </a:p>
      </dsp:txBody>
      <dsp:txXfrm>
        <a:off x="5124194" y="647178"/>
        <a:ext cx="1397737" cy="2274628"/>
      </dsp:txXfrm>
    </dsp:sp>
    <dsp:sp modelId="{29CCFF94-1B62-4AB6-BCFC-B40629088BC1}">
      <dsp:nvSpPr>
        <dsp:cNvPr id="0" name=""/>
        <dsp:cNvSpPr/>
      </dsp:nvSpPr>
      <dsp:spPr>
        <a:xfrm>
          <a:off x="6486397" y="121926"/>
          <a:ext cx="477162" cy="3696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6486397" y="195856"/>
        <a:ext cx="366267" cy="221789"/>
      </dsp:txXfrm>
    </dsp:sp>
    <dsp:sp modelId="{A4647C4F-47A4-4E8A-A126-FBB29A8EA956}">
      <dsp:nvSpPr>
        <dsp:cNvPr id="0" name=""/>
        <dsp:cNvSpPr/>
      </dsp:nvSpPr>
      <dsp:spPr>
        <a:xfrm>
          <a:off x="7161626" y="9809"/>
          <a:ext cx="1484709" cy="1771200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Avril 2024</a:t>
          </a:r>
        </a:p>
      </dsp:txBody>
      <dsp:txXfrm>
        <a:off x="7161626" y="9809"/>
        <a:ext cx="1484709" cy="593883"/>
      </dsp:txXfrm>
    </dsp:sp>
    <dsp:sp modelId="{3BAD96D3-45F2-4D71-814F-C84EDE7615B3}">
      <dsp:nvSpPr>
        <dsp:cNvPr id="0" name=""/>
        <dsp:cNvSpPr/>
      </dsp:nvSpPr>
      <dsp:spPr>
        <a:xfrm>
          <a:off x="7465723" y="603692"/>
          <a:ext cx="1484709" cy="2361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/>
            <a:t>Début </a:t>
          </a:r>
          <a:r>
            <a:rPr lang="fr-FR" sz="1400" kern="1200"/>
            <a:t>avril: Renvoi </a:t>
          </a:r>
          <a:r>
            <a:rPr lang="fr-FR" sz="1400" kern="1200" dirty="0"/>
            <a:t>aux porteurs/DU de la version V1 avec commentaires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u="sng" kern="1200" dirty="0">
              <a:solidFill>
                <a:srgbClr val="FF0000"/>
              </a:solidFill>
            </a:rPr>
            <a:t>Fin avril </a:t>
          </a:r>
          <a:r>
            <a:rPr lang="fr-FR" sz="1400" b="1" kern="1200" dirty="0">
              <a:solidFill>
                <a:srgbClr val="FF0000"/>
              </a:solidFill>
            </a:rPr>
            <a:t>: Version finale à envoyer à la DRED</a:t>
          </a:r>
        </a:p>
      </dsp:txBody>
      <dsp:txXfrm>
        <a:off x="7509209" y="647178"/>
        <a:ext cx="1397737" cy="2274628"/>
      </dsp:txXfrm>
    </dsp:sp>
    <dsp:sp modelId="{839D0975-C3DE-4549-BF59-FBD0A885BDDB}">
      <dsp:nvSpPr>
        <dsp:cNvPr id="0" name=""/>
        <dsp:cNvSpPr/>
      </dsp:nvSpPr>
      <dsp:spPr>
        <a:xfrm>
          <a:off x="8871412" y="121926"/>
          <a:ext cx="477162" cy="3696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800" kern="1200"/>
        </a:p>
      </dsp:txBody>
      <dsp:txXfrm>
        <a:off x="8871412" y="195856"/>
        <a:ext cx="366267" cy="221789"/>
      </dsp:txXfrm>
    </dsp:sp>
    <dsp:sp modelId="{96979F28-09DB-43C9-9C21-2E8800EE8C72}">
      <dsp:nvSpPr>
        <dsp:cNvPr id="0" name=""/>
        <dsp:cNvSpPr/>
      </dsp:nvSpPr>
      <dsp:spPr>
        <a:xfrm>
          <a:off x="9546642" y="9809"/>
          <a:ext cx="1484709" cy="1771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Mai 2024</a:t>
          </a:r>
        </a:p>
      </dsp:txBody>
      <dsp:txXfrm>
        <a:off x="9546642" y="9809"/>
        <a:ext cx="1484709" cy="593883"/>
      </dsp:txXfrm>
    </dsp:sp>
    <dsp:sp modelId="{87F64A57-8856-40D6-B091-1B3246F5CCC6}">
      <dsp:nvSpPr>
        <dsp:cNvPr id="0" name=""/>
        <dsp:cNvSpPr/>
      </dsp:nvSpPr>
      <dsp:spPr>
        <a:xfrm>
          <a:off x="9850739" y="603692"/>
          <a:ext cx="1484709" cy="2361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/>
            <a:t>CR 13 mai 2024 : vote de la VF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>
              <a:solidFill>
                <a:srgbClr val="00B0F0"/>
              </a:solidFill>
            </a:rPr>
            <a:t>Dépôt par la DRED des dossiers des UR vague E sur la plateforme HCERES (fin 01/06/2024)</a:t>
          </a:r>
        </a:p>
      </dsp:txBody>
      <dsp:txXfrm>
        <a:off x="9894225" y="647178"/>
        <a:ext cx="1397737" cy="2274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CE54C-C63C-FB4E-AD9A-6326DBAC32B6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D2BE1-0E5B-2F48-87C0-9ED73A74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06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5D2BE1-0E5B-2F48-87C0-9ED73A744C3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178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79CE4A-F276-32C8-8682-982EAE109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F54565-FFF2-17E5-86C1-FB090E034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17A78E-0B82-7A6F-06D2-D886A854C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7B438F-9B84-8197-6515-E1B428509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F3DBBC-00F3-CD18-D9CF-031E2341A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835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FA8EF6-FC08-B387-5D38-62F6CC17A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EC95FDB-8992-9C44-D59D-A65F5DBF1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10D1C2-B24B-83FA-64A4-7E067452A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3749E-BE5C-8C06-D02E-98EB94FC2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1ABB7E-6179-3BF9-A306-C5C5AFBDB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60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6CB63A-54FA-1ED6-9AF7-DE3D6E3C4D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A864547-C02D-54E8-10C9-CE787DCAE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71532C-332B-0B79-9EA4-8C412366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CB3783-2910-469B-7702-B9163AB19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1611C9-F905-8FC6-7160-626ACAF3B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269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30705-51BA-8DE8-4638-E30367BB6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1513E1-15F0-64A0-F2A6-F16701166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C30A0B-0A1F-F538-38E5-2ECF1BDB3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39F887-7609-8049-6D8C-CAB8EE99D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B26548-083C-57FB-8950-38BE04CAA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1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01070A-009D-63F8-7BCF-C5CB6BBAA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55F7D6-4490-5754-8C65-7631866F2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7D9B65-21B0-4321-E503-C347237E8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30F70C-5035-52FC-85F4-5EC2EA3B0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DDBB9E-6257-3766-AB42-0EF1BD623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069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B1EB86-1E19-603B-4A6C-01DB7AD60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01724A-F4D6-803E-8AA1-FF046E6145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789578-1CB4-EC30-0D75-B171FB8D3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C42513-4D6D-2593-57E4-656B48336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E33B9F-537F-BAF8-CC3A-35CF9DEDB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BD5D05-FFD2-242F-2CF4-416283C5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194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AD7056-56FA-B759-A7AC-FB6FFF6AB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CF6F0D-86B4-13A4-86A2-C3212679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30F483-570F-838D-67D6-056EE3D27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CFA246B-0EC9-FD30-C0F2-62A259F1A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4A318C1-5AF4-7EDB-7E45-AC7E4DB18E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6EDE9B0-6182-7A6E-ED33-1B84E39EC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77F4AA2-5325-E768-502D-2BCA99183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F05A97A-917C-7E21-5FF1-DF827B25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973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EE10D1-2BEA-FE1C-3446-4C82FDB9E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3CB215D-80B8-0067-F610-4641D692E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B230CF2-4D83-FEE9-FC1C-4B0C4B339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5148174-7E56-2BA7-45A7-7F74ECDA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79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E016504-FE43-11B4-060B-0A09C9CE7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3CA132-20A3-6DB9-8FE0-88CA1984A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86113AB-E8A4-7BB7-D941-0D4DD033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76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0412B8-516B-DC09-B951-B83EF8072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5A8CD0-FBCF-9B10-A4BE-AC1B542D2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7348B9-B8A4-BE77-7F22-0A888FFC6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4E2E64-2FD5-8CEC-98C1-AA1A014FA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6F02B0-3B58-9643-857F-BF3215FB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4A86A8F-05B0-A3F5-2C56-42FC63CA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939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D1799C-B254-DEA5-CCD8-D9779472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0F6164F-21F1-C361-F735-1B1B43323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12D730-F2C9-079F-325C-A03EEB5ED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3D3D93-BDA0-F40D-2031-AC3CC38BC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76BE39-B247-6902-F8CF-2AE6B6C34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561178-119A-160C-8378-E9E796028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247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C6F5494-DFDE-3AD5-D3B1-C74C2943E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3E25D7-6563-F333-A5DC-C56541F91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85C309-6CD1-39CF-7F14-CEF702A288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68C27-D5C6-4346-87F7-942270D76871}" type="datetimeFigureOut">
              <a:rPr lang="fr-FR" smtClean="0"/>
              <a:t>06/09/2023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2B2021-BA6B-DF39-3F16-B88EE095E3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498FD0-6625-BAD0-0B8B-073186D5D1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7E3D5-BBF9-1443-A4E6-BEF024344F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32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520183099"/>
              </p:ext>
            </p:extLst>
          </p:nvPr>
        </p:nvGraphicFramePr>
        <p:xfrm>
          <a:off x="671552" y="619308"/>
          <a:ext cx="11226798" cy="2861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805045788"/>
              </p:ext>
            </p:extLst>
          </p:nvPr>
        </p:nvGraphicFramePr>
        <p:xfrm>
          <a:off x="556321" y="3671025"/>
          <a:ext cx="11342029" cy="2975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4594302" y="149615"/>
            <a:ext cx="3496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Calendrier vague E – version 30/05</a:t>
            </a:r>
          </a:p>
        </p:txBody>
      </p:sp>
      <p:sp>
        <p:nvSpPr>
          <p:cNvPr id="8" name="Rectangle 7"/>
          <p:cNvSpPr/>
          <p:nvPr/>
        </p:nvSpPr>
        <p:spPr>
          <a:xfrm>
            <a:off x="301083" y="149615"/>
            <a:ext cx="167268" cy="1291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1083" y="334281"/>
            <a:ext cx="167268" cy="129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439155" y="295956"/>
            <a:ext cx="12570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/>
              <a:t>Échéances HCERES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39155" y="113443"/>
            <a:ext cx="1426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/>
              <a:t>Échéances DU/porteur</a:t>
            </a:r>
          </a:p>
        </p:txBody>
      </p:sp>
    </p:spTree>
    <p:extLst>
      <p:ext uri="{BB962C8B-B14F-4D97-AF65-F5344CB8AC3E}">
        <p14:creationId xmlns:p14="http://schemas.microsoft.com/office/powerpoint/2010/main" val="22675415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223</Words>
  <Application>Microsoft Office PowerPoint</Application>
  <PresentationFormat>Grand écran</PresentationFormat>
  <Paragraphs>30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Nordin Julie</dc:creator>
  <cp:lastModifiedBy>Ozenne Elodie</cp:lastModifiedBy>
  <cp:revision>28</cp:revision>
  <cp:lastPrinted>2023-05-26T13:09:11Z</cp:lastPrinted>
  <dcterms:created xsi:type="dcterms:W3CDTF">2023-04-01T09:36:23Z</dcterms:created>
  <dcterms:modified xsi:type="dcterms:W3CDTF">2023-09-06T13:38:51Z</dcterms:modified>
</cp:coreProperties>
</file>